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Lst>
  <p:sldSz cy="5143500" cx="9144000"/>
  <p:notesSz cx="6858000" cy="9144000"/>
  <p:embeddedFontLst>
    <p:embeddedFont>
      <p:font typeface="Krona One"/>
      <p:regular r:id="rId61"/>
    </p:embeddedFont>
    <p:embeddedFont>
      <p:font typeface="Architects Daughter"/>
      <p:regular r:id="rId62"/>
    </p:embeddedFont>
    <p:embeddedFont>
      <p:font typeface="Bebas Neue"/>
      <p:regular r:id="rId63"/>
    </p:embeddedFont>
    <p:embeddedFont>
      <p:font typeface="Work Sans Medium"/>
      <p:regular r:id="rId64"/>
      <p:bold r:id="rId65"/>
      <p:italic r:id="rId66"/>
      <p:boldItalic r:id="rId67"/>
    </p:embeddedFont>
    <p:embeddedFont>
      <p:font typeface="Work Sans"/>
      <p:regular r:id="rId68"/>
      <p:bold r:id="rId69"/>
      <p:italic r:id="rId70"/>
      <p:boldItalic r:id="rId71"/>
    </p:embeddedFont>
    <p:embeddedFont>
      <p:font typeface="Work Sans SemiBold"/>
      <p:regular r:id="rId72"/>
      <p:bold r:id="rId73"/>
      <p:italic r:id="rId74"/>
      <p:boldItalic r:id="rId75"/>
    </p:embeddedFont>
    <p:embeddedFont>
      <p:font typeface="Century Gothic"/>
      <p:regular r:id="rId76"/>
      <p:bold r:id="rId77"/>
      <p:italic r:id="rId78"/>
      <p:boldItalic r:id="rId7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Heather Kelly"/>
  <p:cmAuthor clrIdx="1" id="1" initials="" lastIdx="2" name="Emily McCord"/>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WorkSansSemiBold-bold.fntdata"/><Relationship Id="rId72" Type="http://schemas.openxmlformats.org/officeDocument/2006/relationships/font" Target="fonts/WorkSansSemiBold-regular.fntdata"/><Relationship Id="rId31" Type="http://schemas.openxmlformats.org/officeDocument/2006/relationships/slide" Target="slides/slide26.xml"/><Relationship Id="rId75" Type="http://schemas.openxmlformats.org/officeDocument/2006/relationships/font" Target="fonts/WorkSansSemiBold-boldItalic.fntdata"/><Relationship Id="rId30" Type="http://schemas.openxmlformats.org/officeDocument/2006/relationships/slide" Target="slides/slide25.xml"/><Relationship Id="rId74" Type="http://schemas.openxmlformats.org/officeDocument/2006/relationships/font" Target="fonts/WorkSansSemiBold-italic.fntdata"/><Relationship Id="rId33" Type="http://schemas.openxmlformats.org/officeDocument/2006/relationships/slide" Target="slides/slide28.xml"/><Relationship Id="rId77" Type="http://schemas.openxmlformats.org/officeDocument/2006/relationships/font" Target="fonts/CenturyGothic-bold.fntdata"/><Relationship Id="rId32" Type="http://schemas.openxmlformats.org/officeDocument/2006/relationships/slide" Target="slides/slide27.xml"/><Relationship Id="rId76" Type="http://schemas.openxmlformats.org/officeDocument/2006/relationships/font" Target="fonts/CenturyGothic-regular.fntdata"/><Relationship Id="rId35" Type="http://schemas.openxmlformats.org/officeDocument/2006/relationships/slide" Target="slides/slide30.xml"/><Relationship Id="rId79" Type="http://schemas.openxmlformats.org/officeDocument/2006/relationships/font" Target="fonts/CenturyGothic-boldItalic.fntdata"/><Relationship Id="rId34" Type="http://schemas.openxmlformats.org/officeDocument/2006/relationships/slide" Target="slides/slide29.xml"/><Relationship Id="rId78" Type="http://schemas.openxmlformats.org/officeDocument/2006/relationships/font" Target="fonts/CenturyGothic-italic.fntdata"/><Relationship Id="rId71" Type="http://schemas.openxmlformats.org/officeDocument/2006/relationships/font" Target="fonts/WorkSans-boldItalic.fntdata"/><Relationship Id="rId70" Type="http://schemas.openxmlformats.org/officeDocument/2006/relationships/font" Target="fonts/WorkSans-italic.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ArchitectsDaughter-regular.fntdata"/><Relationship Id="rId61" Type="http://schemas.openxmlformats.org/officeDocument/2006/relationships/font" Target="fonts/KronaOne-regular.fntdata"/><Relationship Id="rId20" Type="http://schemas.openxmlformats.org/officeDocument/2006/relationships/slide" Target="slides/slide15.xml"/><Relationship Id="rId64" Type="http://schemas.openxmlformats.org/officeDocument/2006/relationships/font" Target="fonts/WorkSansMedium-regular.fntdata"/><Relationship Id="rId63" Type="http://schemas.openxmlformats.org/officeDocument/2006/relationships/font" Target="fonts/BebasNeue-regular.fntdata"/><Relationship Id="rId22" Type="http://schemas.openxmlformats.org/officeDocument/2006/relationships/slide" Target="slides/slide17.xml"/><Relationship Id="rId66" Type="http://schemas.openxmlformats.org/officeDocument/2006/relationships/font" Target="fonts/WorkSansMedium-italic.fntdata"/><Relationship Id="rId21" Type="http://schemas.openxmlformats.org/officeDocument/2006/relationships/slide" Target="slides/slide16.xml"/><Relationship Id="rId65" Type="http://schemas.openxmlformats.org/officeDocument/2006/relationships/font" Target="fonts/WorkSansMedium-bold.fntdata"/><Relationship Id="rId24" Type="http://schemas.openxmlformats.org/officeDocument/2006/relationships/slide" Target="slides/slide19.xml"/><Relationship Id="rId68" Type="http://schemas.openxmlformats.org/officeDocument/2006/relationships/font" Target="fonts/WorkSans-regular.fntdata"/><Relationship Id="rId23" Type="http://schemas.openxmlformats.org/officeDocument/2006/relationships/slide" Target="slides/slide18.xml"/><Relationship Id="rId67" Type="http://schemas.openxmlformats.org/officeDocument/2006/relationships/font" Target="fonts/WorkSansMedium-boldItalic.fntdata"/><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WorkSans-bold.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5-07-15T15:03:12.088">
    <p:pos x="6000" y="0"/>
    <p:text>I called transportation. The person I would need to talk to is on vacation until next Monday. I left a message, and will also email her.</p:text>
  </p:cm>
  <p:cm authorId="1" idx="1" dt="2025-07-14T15:14:46.161">
    <p:pos x="6000" y="100"/>
    <p:text>Have they released updated guidance since 22-23? If so, can we include?</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2" dt="2025-07-14T15:18:23.755">
    <p:pos x="6000" y="0"/>
    <p:text>Do we have a 25/26 attendance protocol @1227280@rcsd121.org
_Assigned to 1227280@rcsd121.org_</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36458376877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0" name="Google Shape;500;g36458376877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2e89f1be8d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2e89f1be8d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36458376877_2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3" name="Google Shape;513;g36458376877_2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15bcd408072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9" name="Google Shape;519;g15bcd408072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15b6c1f4f49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8" name="Google Shape;538;g15b6c1f4f49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15b6c1f4f49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3" name="Google Shape;553;g15b6c1f4f49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15bcd408072_0_14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0" name="Google Shape;570;g15bcd408072_0_14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g15bcd408072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2" name="Google Shape;582;g15bcd408072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Chandler</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15bcd408072_0_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3" name="Google Shape;593;g15bcd408072_0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g15bcd408072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8" name="Google Shape;698;g15bcd408072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30b532be14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5" name="Google Shape;415;g30b532be14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g260f2c86ff8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5" name="Google Shape;705;g260f2c86ff8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g15bcd408072_0_2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2" name="Google Shape;712;g15bcd408072_0_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Add more here?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g15bcd408072_0_3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1" name="Google Shape;751;g15bcd408072_0_3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0" name="Shape 760"/>
        <p:cNvGrpSpPr/>
        <p:nvPr/>
      </p:nvGrpSpPr>
      <p:grpSpPr>
        <a:xfrm>
          <a:off x="0" y="0"/>
          <a:ext cx="0" cy="0"/>
          <a:chOff x="0" y="0"/>
          <a:chExt cx="0" cy="0"/>
        </a:xfrm>
      </p:grpSpPr>
      <p:sp>
        <p:nvSpPr>
          <p:cNvPr id="761" name="Google Shape;761;g260f2c86ff8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2" name="Google Shape;762;g260f2c86ff8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g260f2c86ff8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9" name="Google Shape;769;g260f2c86ff8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g27942567e7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4" name="Google Shape;774;g27942567e7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g27942567e7b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9" name="Google Shape;779;g27942567e7b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g15bcd408072_0_2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4" name="Google Shape;784;g15bcd408072_0_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g260f2c86ff8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4" name="Google Shape;804;g260f2c86ff8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g260f2c86ff8_0_3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9" name="Google Shape;809;g260f2c86ff8_0_3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30b532be14b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30b532be14b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3" name="Shape 813"/>
        <p:cNvGrpSpPr/>
        <p:nvPr/>
      </p:nvGrpSpPr>
      <p:grpSpPr>
        <a:xfrm>
          <a:off x="0" y="0"/>
          <a:ext cx="0" cy="0"/>
          <a:chOff x="0" y="0"/>
          <a:chExt cx="0" cy="0"/>
        </a:xfrm>
      </p:grpSpPr>
      <p:sp>
        <p:nvSpPr>
          <p:cNvPr id="814" name="Google Shape;814;g15bcd408072_0_2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5" name="Google Shape;815;g15bcd408072_0_2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1" name="Shape 821"/>
        <p:cNvGrpSpPr/>
        <p:nvPr/>
      </p:nvGrpSpPr>
      <p:grpSpPr>
        <a:xfrm>
          <a:off x="0" y="0"/>
          <a:ext cx="0" cy="0"/>
          <a:chOff x="0" y="0"/>
          <a:chExt cx="0" cy="0"/>
        </a:xfrm>
      </p:grpSpPr>
      <p:sp>
        <p:nvSpPr>
          <p:cNvPr id="822" name="Google Shape;822;g260f2c86ff8_0_4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3" name="Google Shape;823;g260f2c86ff8_0_4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1" name="Shape 831"/>
        <p:cNvGrpSpPr/>
        <p:nvPr/>
      </p:nvGrpSpPr>
      <p:grpSpPr>
        <a:xfrm>
          <a:off x="0" y="0"/>
          <a:ext cx="0" cy="0"/>
          <a:chOff x="0" y="0"/>
          <a:chExt cx="0" cy="0"/>
        </a:xfrm>
      </p:grpSpPr>
      <p:sp>
        <p:nvSpPr>
          <p:cNvPr id="832" name="Google Shape;832;g260f2c86ff8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3" name="Google Shape;833;g260f2c86ff8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g260f2c86ff8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0" name="Google Shape;840;g260f2c86ff8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9" name="Shape 959"/>
        <p:cNvGrpSpPr/>
        <p:nvPr/>
      </p:nvGrpSpPr>
      <p:grpSpPr>
        <a:xfrm>
          <a:off x="0" y="0"/>
          <a:ext cx="0" cy="0"/>
          <a:chOff x="0" y="0"/>
          <a:chExt cx="0" cy="0"/>
        </a:xfrm>
      </p:grpSpPr>
      <p:sp>
        <p:nvSpPr>
          <p:cNvPr id="960" name="Google Shape;960;g15bcd408072_0_4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1" name="Google Shape;961;g15bcd408072_0_4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Tirre</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0" name="Shape 970"/>
        <p:cNvGrpSpPr/>
        <p:nvPr/>
      </p:nvGrpSpPr>
      <p:grpSpPr>
        <a:xfrm>
          <a:off x="0" y="0"/>
          <a:ext cx="0" cy="0"/>
          <a:chOff x="0" y="0"/>
          <a:chExt cx="0" cy="0"/>
        </a:xfrm>
      </p:grpSpPr>
      <p:sp>
        <p:nvSpPr>
          <p:cNvPr id="971" name="Google Shape;971;g260f2c86ff8_0_3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2" name="Google Shape;972;g260f2c86ff8_0_3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2" name="Shape 982"/>
        <p:cNvGrpSpPr/>
        <p:nvPr/>
      </p:nvGrpSpPr>
      <p:grpSpPr>
        <a:xfrm>
          <a:off x="0" y="0"/>
          <a:ext cx="0" cy="0"/>
          <a:chOff x="0" y="0"/>
          <a:chExt cx="0" cy="0"/>
        </a:xfrm>
      </p:grpSpPr>
      <p:sp>
        <p:nvSpPr>
          <p:cNvPr id="983" name="Google Shape;983;g260f2c86ff8_0_2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4" name="Google Shape;984;g260f2c86ff8_0_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Tirre</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9" name="Shape 989"/>
        <p:cNvGrpSpPr/>
        <p:nvPr/>
      </p:nvGrpSpPr>
      <p:grpSpPr>
        <a:xfrm>
          <a:off x="0" y="0"/>
          <a:ext cx="0" cy="0"/>
          <a:chOff x="0" y="0"/>
          <a:chExt cx="0" cy="0"/>
        </a:xfrm>
      </p:grpSpPr>
      <p:sp>
        <p:nvSpPr>
          <p:cNvPr id="990" name="Google Shape;990;g260f2c86ff8_0_2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1" name="Google Shape;991;g260f2c86ff8_0_2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Tirre</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5" name="Shape 995"/>
        <p:cNvGrpSpPr/>
        <p:nvPr/>
      </p:nvGrpSpPr>
      <p:grpSpPr>
        <a:xfrm>
          <a:off x="0" y="0"/>
          <a:ext cx="0" cy="0"/>
          <a:chOff x="0" y="0"/>
          <a:chExt cx="0" cy="0"/>
        </a:xfrm>
      </p:grpSpPr>
      <p:sp>
        <p:nvSpPr>
          <p:cNvPr id="996" name="Google Shape;996;g36ddc482aa9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7" name="Google Shape;997;g36ddc482aa9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Tirre</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2" name="Shape 1002"/>
        <p:cNvGrpSpPr/>
        <p:nvPr/>
      </p:nvGrpSpPr>
      <p:grpSpPr>
        <a:xfrm>
          <a:off x="0" y="0"/>
          <a:ext cx="0" cy="0"/>
          <a:chOff x="0" y="0"/>
          <a:chExt cx="0" cy="0"/>
        </a:xfrm>
      </p:grpSpPr>
      <p:sp>
        <p:nvSpPr>
          <p:cNvPr id="1003" name="Google Shape;1003;g260f2c86ff8_0_2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4" name="Google Shape;1004;g260f2c86ff8_0_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Tirre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15bcd408072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4" name="Google Shape;444;g15bcd408072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1" name="Shape 1011"/>
        <p:cNvGrpSpPr/>
        <p:nvPr/>
      </p:nvGrpSpPr>
      <p:grpSpPr>
        <a:xfrm>
          <a:off x="0" y="0"/>
          <a:ext cx="0" cy="0"/>
          <a:chOff x="0" y="0"/>
          <a:chExt cx="0" cy="0"/>
        </a:xfrm>
      </p:grpSpPr>
      <p:sp>
        <p:nvSpPr>
          <p:cNvPr id="1012" name="Google Shape;1012;g260f2c86ff8_0_2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3" name="Google Shape;1013;g260f2c86ff8_0_2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needs to be more specific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8" name="Shape 1018"/>
        <p:cNvGrpSpPr/>
        <p:nvPr/>
      </p:nvGrpSpPr>
      <p:grpSpPr>
        <a:xfrm>
          <a:off x="0" y="0"/>
          <a:ext cx="0" cy="0"/>
          <a:chOff x="0" y="0"/>
          <a:chExt cx="0" cy="0"/>
        </a:xfrm>
      </p:grpSpPr>
      <p:sp>
        <p:nvSpPr>
          <p:cNvPr id="1019" name="Google Shape;1019;g260f2c86ff8_0_3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0" name="Google Shape;1020;g260f2c86ff8_0_3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Tirre</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5" name="Shape 1025"/>
        <p:cNvGrpSpPr/>
        <p:nvPr/>
      </p:nvGrpSpPr>
      <p:grpSpPr>
        <a:xfrm>
          <a:off x="0" y="0"/>
          <a:ext cx="0" cy="0"/>
          <a:chOff x="0" y="0"/>
          <a:chExt cx="0" cy="0"/>
        </a:xfrm>
      </p:grpSpPr>
      <p:sp>
        <p:nvSpPr>
          <p:cNvPr id="1026" name="Google Shape;1026;g260f2c86ff8_0_4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7" name="Google Shape;1027;g260f2c86ff8_0_4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1" name="Shape 1031"/>
        <p:cNvGrpSpPr/>
        <p:nvPr/>
      </p:nvGrpSpPr>
      <p:grpSpPr>
        <a:xfrm>
          <a:off x="0" y="0"/>
          <a:ext cx="0" cy="0"/>
          <a:chOff x="0" y="0"/>
          <a:chExt cx="0" cy="0"/>
        </a:xfrm>
      </p:grpSpPr>
      <p:sp>
        <p:nvSpPr>
          <p:cNvPr id="1032" name="Google Shape;1032;g260f2c86ff8_0_2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3" name="Google Shape;1033;g260f2c86ff8_0_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Tirre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4" name="Shape 1044"/>
        <p:cNvGrpSpPr/>
        <p:nvPr/>
      </p:nvGrpSpPr>
      <p:grpSpPr>
        <a:xfrm>
          <a:off x="0" y="0"/>
          <a:ext cx="0" cy="0"/>
          <a:chOff x="0" y="0"/>
          <a:chExt cx="0" cy="0"/>
        </a:xfrm>
      </p:grpSpPr>
      <p:sp>
        <p:nvSpPr>
          <p:cNvPr id="1045" name="Google Shape;1045;g260f2c86ff8_0_4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6" name="Google Shape;1046;g260f2c86ff8_0_4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0" name="Shape 1050"/>
        <p:cNvGrpSpPr/>
        <p:nvPr/>
      </p:nvGrpSpPr>
      <p:grpSpPr>
        <a:xfrm>
          <a:off x="0" y="0"/>
          <a:ext cx="0" cy="0"/>
          <a:chOff x="0" y="0"/>
          <a:chExt cx="0" cy="0"/>
        </a:xfrm>
      </p:grpSpPr>
      <p:sp>
        <p:nvSpPr>
          <p:cNvPr id="1051" name="Google Shape;1051;g260f2c86ff8_0_3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2" name="Google Shape;1052;g260f2c86ff8_0_3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Brody</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9" name="Shape 1059"/>
        <p:cNvGrpSpPr/>
        <p:nvPr/>
      </p:nvGrpSpPr>
      <p:grpSpPr>
        <a:xfrm>
          <a:off x="0" y="0"/>
          <a:ext cx="0" cy="0"/>
          <a:chOff x="0" y="0"/>
          <a:chExt cx="0" cy="0"/>
        </a:xfrm>
      </p:grpSpPr>
      <p:sp>
        <p:nvSpPr>
          <p:cNvPr id="1060" name="Google Shape;1060;g260f2c86ff8_0_3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1" name="Google Shape;1061;g260f2c86ff8_0_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4" name="Shape 1064"/>
        <p:cNvGrpSpPr/>
        <p:nvPr/>
      </p:nvGrpSpPr>
      <p:grpSpPr>
        <a:xfrm>
          <a:off x="0" y="0"/>
          <a:ext cx="0" cy="0"/>
          <a:chOff x="0" y="0"/>
          <a:chExt cx="0" cy="0"/>
        </a:xfrm>
      </p:grpSpPr>
      <p:sp>
        <p:nvSpPr>
          <p:cNvPr id="1065" name="Google Shape;1065;g260f2c86ff8_0_3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6" name="Google Shape;1066;g260f2c86ff8_0_3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4" name="Shape 1074"/>
        <p:cNvGrpSpPr/>
        <p:nvPr/>
      </p:nvGrpSpPr>
      <p:grpSpPr>
        <a:xfrm>
          <a:off x="0" y="0"/>
          <a:ext cx="0" cy="0"/>
          <a:chOff x="0" y="0"/>
          <a:chExt cx="0" cy="0"/>
        </a:xfrm>
      </p:grpSpPr>
      <p:sp>
        <p:nvSpPr>
          <p:cNvPr id="1075" name="Google Shape;1075;g15bcd408072_0_7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6" name="Google Shape;1076;g15bcd408072_0_7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Roche</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9" name="Shape 1099"/>
        <p:cNvGrpSpPr/>
        <p:nvPr/>
      </p:nvGrpSpPr>
      <p:grpSpPr>
        <a:xfrm>
          <a:off x="0" y="0"/>
          <a:ext cx="0" cy="0"/>
          <a:chOff x="0" y="0"/>
          <a:chExt cx="0" cy="0"/>
        </a:xfrm>
      </p:grpSpPr>
      <p:sp>
        <p:nvSpPr>
          <p:cNvPr id="1100" name="Google Shape;1100;g260f2c86ff8_0_3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1" name="Google Shape;1101;g260f2c86ff8_0_3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15bcd408072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15bcd408072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6" name="Shape 1106"/>
        <p:cNvGrpSpPr/>
        <p:nvPr/>
      </p:nvGrpSpPr>
      <p:grpSpPr>
        <a:xfrm>
          <a:off x="0" y="0"/>
          <a:ext cx="0" cy="0"/>
          <a:chOff x="0" y="0"/>
          <a:chExt cx="0" cy="0"/>
        </a:xfrm>
      </p:grpSpPr>
      <p:sp>
        <p:nvSpPr>
          <p:cNvPr id="1107" name="Google Shape;1107;g260f2c86ff8_0_3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8" name="Google Shape;1108;g260f2c86ff8_0_3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3" name="Shape 1113"/>
        <p:cNvGrpSpPr/>
        <p:nvPr/>
      </p:nvGrpSpPr>
      <p:grpSpPr>
        <a:xfrm>
          <a:off x="0" y="0"/>
          <a:ext cx="0" cy="0"/>
          <a:chOff x="0" y="0"/>
          <a:chExt cx="0" cy="0"/>
        </a:xfrm>
      </p:grpSpPr>
      <p:sp>
        <p:nvSpPr>
          <p:cNvPr id="1114" name="Google Shape;1114;g260f2c86ff8_0_3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5" name="Google Shape;1115;g260f2c86ff8_0_3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9" name="Shape 1119"/>
        <p:cNvGrpSpPr/>
        <p:nvPr/>
      </p:nvGrpSpPr>
      <p:grpSpPr>
        <a:xfrm>
          <a:off x="0" y="0"/>
          <a:ext cx="0" cy="0"/>
          <a:chOff x="0" y="0"/>
          <a:chExt cx="0" cy="0"/>
        </a:xfrm>
      </p:grpSpPr>
      <p:sp>
        <p:nvSpPr>
          <p:cNvPr id="1120" name="Google Shape;1120;g2f416da4c25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1" name="Google Shape;1121;g2f416da4c25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1" name="Shape 1131"/>
        <p:cNvGrpSpPr/>
        <p:nvPr/>
      </p:nvGrpSpPr>
      <p:grpSpPr>
        <a:xfrm>
          <a:off x="0" y="0"/>
          <a:ext cx="0" cy="0"/>
          <a:chOff x="0" y="0"/>
          <a:chExt cx="0" cy="0"/>
        </a:xfrm>
      </p:grpSpPr>
      <p:sp>
        <p:nvSpPr>
          <p:cNvPr id="1132" name="Google Shape;1132;g2f468e21f89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3" name="Google Shape;1133;g2f468e21f89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8" name="Shape 1138"/>
        <p:cNvGrpSpPr/>
        <p:nvPr/>
      </p:nvGrpSpPr>
      <p:grpSpPr>
        <a:xfrm>
          <a:off x="0" y="0"/>
          <a:ext cx="0" cy="0"/>
          <a:chOff x="0" y="0"/>
          <a:chExt cx="0" cy="0"/>
        </a:xfrm>
      </p:grpSpPr>
      <p:sp>
        <p:nvSpPr>
          <p:cNvPr id="1139" name="Google Shape;1139;g15bcd408072_0_4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0" name="Google Shape;1140;g15bcd408072_0_4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1" name="Shape 1171"/>
        <p:cNvGrpSpPr/>
        <p:nvPr/>
      </p:nvGrpSpPr>
      <p:grpSpPr>
        <a:xfrm>
          <a:off x="0" y="0"/>
          <a:ext cx="0" cy="0"/>
          <a:chOff x="0" y="0"/>
          <a:chExt cx="0" cy="0"/>
        </a:xfrm>
      </p:grpSpPr>
      <p:sp>
        <p:nvSpPr>
          <p:cNvPr id="1172" name="Google Shape;1172;g15bcd408072_0_5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3" name="Google Shape;1173;g15bcd408072_0_5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27ec7b758c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4" name="Google Shape;474;g27ec7b758c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27ec7b758c4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27ec7b758c4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28035c98249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8" name="Google Shape;488;g28035c98249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280af53f85c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4" name="Google Shape;494;g280af53f85c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bit.ly/3A1uf1Q"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txBox="1"/>
          <p:nvPr>
            <p:ph type="ctrTitle"/>
          </p:nvPr>
        </p:nvSpPr>
        <p:spPr>
          <a:xfrm>
            <a:off x="715100" y="1238850"/>
            <a:ext cx="5590500" cy="28383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SzPts val="5200"/>
              <a:buNone/>
              <a:defRPr b="0" sz="46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0" name="Google Shape;10;p2"/>
          <p:cNvSpPr txBox="1"/>
          <p:nvPr>
            <p:ph idx="1" type="subTitle"/>
          </p:nvPr>
        </p:nvSpPr>
        <p:spPr>
          <a:xfrm>
            <a:off x="715100" y="4199000"/>
            <a:ext cx="5590500" cy="4095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4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11" name="Google Shape;11;p2"/>
          <p:cNvSpPr/>
          <p:nvPr/>
        </p:nvSpPr>
        <p:spPr>
          <a:xfrm>
            <a:off x="3059457" y="125500"/>
            <a:ext cx="409500" cy="409500"/>
          </a:xfrm>
          <a:prstGeom prst="ellipse">
            <a:avLst/>
          </a:prstGeom>
          <a:solidFill>
            <a:srgbClr val="598C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7266558" y="108825"/>
            <a:ext cx="409500" cy="409500"/>
          </a:xfrm>
          <a:prstGeom prst="ellipse">
            <a:avLst/>
          </a:prstGeom>
          <a:solidFill>
            <a:srgbClr val="E191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8653925" y="1651925"/>
            <a:ext cx="409500" cy="409500"/>
          </a:xfrm>
          <a:prstGeom prst="ellipse">
            <a:avLst/>
          </a:prstGeom>
          <a:solidFill>
            <a:srgbClr val="038E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a:off x="8565491" y="4608500"/>
            <a:ext cx="409500" cy="409500"/>
          </a:xfrm>
          <a:prstGeom prst="ellipse">
            <a:avLst/>
          </a:prstGeom>
          <a:solidFill>
            <a:srgbClr val="BC33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7" name="Shape 67"/>
        <p:cNvGrpSpPr/>
        <p:nvPr/>
      </p:nvGrpSpPr>
      <p:grpSpPr>
        <a:xfrm>
          <a:off x="0" y="0"/>
          <a:ext cx="0" cy="0"/>
          <a:chOff x="0" y="0"/>
          <a:chExt cx="0" cy="0"/>
        </a:xfrm>
      </p:grpSpPr>
      <p:sp>
        <p:nvSpPr>
          <p:cNvPr id="68" name="Google Shape;68;p11"/>
          <p:cNvSpPr txBox="1"/>
          <p:nvPr>
            <p:ph hasCustomPrompt="1" type="title"/>
          </p:nvPr>
        </p:nvSpPr>
        <p:spPr>
          <a:xfrm>
            <a:off x="3028950" y="1552200"/>
            <a:ext cx="5401800" cy="1508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9600"/>
              <a:buNone/>
              <a:defRPr sz="10000"/>
            </a:lvl1pPr>
            <a:lvl2pPr lvl="1" rtl="0" algn="ctr">
              <a:spcBef>
                <a:spcPts val="0"/>
              </a:spcBef>
              <a:spcAft>
                <a:spcPts val="0"/>
              </a:spcAft>
              <a:buSzPts val="9600"/>
              <a:buNone/>
              <a:defRPr sz="9600"/>
            </a:lvl2pPr>
            <a:lvl3pPr lvl="2" rtl="0" algn="ctr">
              <a:spcBef>
                <a:spcPts val="0"/>
              </a:spcBef>
              <a:spcAft>
                <a:spcPts val="0"/>
              </a:spcAft>
              <a:buSzPts val="9600"/>
              <a:buNone/>
              <a:defRPr sz="9600"/>
            </a:lvl3pPr>
            <a:lvl4pPr lvl="3" rtl="0" algn="ctr">
              <a:spcBef>
                <a:spcPts val="0"/>
              </a:spcBef>
              <a:spcAft>
                <a:spcPts val="0"/>
              </a:spcAft>
              <a:buSzPts val="9600"/>
              <a:buNone/>
              <a:defRPr sz="9600"/>
            </a:lvl4pPr>
            <a:lvl5pPr lvl="4" rtl="0" algn="ctr">
              <a:spcBef>
                <a:spcPts val="0"/>
              </a:spcBef>
              <a:spcAft>
                <a:spcPts val="0"/>
              </a:spcAft>
              <a:buSzPts val="9600"/>
              <a:buNone/>
              <a:defRPr sz="9600"/>
            </a:lvl5pPr>
            <a:lvl6pPr lvl="5" rtl="0" algn="ctr">
              <a:spcBef>
                <a:spcPts val="0"/>
              </a:spcBef>
              <a:spcAft>
                <a:spcPts val="0"/>
              </a:spcAft>
              <a:buSzPts val="9600"/>
              <a:buNone/>
              <a:defRPr sz="9600"/>
            </a:lvl6pPr>
            <a:lvl7pPr lvl="6" rtl="0" algn="ctr">
              <a:spcBef>
                <a:spcPts val="0"/>
              </a:spcBef>
              <a:spcAft>
                <a:spcPts val="0"/>
              </a:spcAft>
              <a:buSzPts val="9600"/>
              <a:buNone/>
              <a:defRPr sz="9600"/>
            </a:lvl7pPr>
            <a:lvl8pPr lvl="7" rtl="0" algn="ctr">
              <a:spcBef>
                <a:spcPts val="0"/>
              </a:spcBef>
              <a:spcAft>
                <a:spcPts val="0"/>
              </a:spcAft>
              <a:buSzPts val="9600"/>
              <a:buNone/>
              <a:defRPr sz="9600"/>
            </a:lvl8pPr>
            <a:lvl9pPr lvl="8" rtl="0" algn="ctr">
              <a:spcBef>
                <a:spcPts val="0"/>
              </a:spcBef>
              <a:spcAft>
                <a:spcPts val="0"/>
              </a:spcAft>
              <a:buSzPts val="9600"/>
              <a:buNone/>
              <a:defRPr sz="9600"/>
            </a:lvl9pPr>
          </a:lstStyle>
          <a:p>
            <a:r>
              <a:t>xx%</a:t>
            </a:r>
          </a:p>
        </p:txBody>
      </p:sp>
      <p:sp>
        <p:nvSpPr>
          <p:cNvPr id="69" name="Google Shape;69;p11"/>
          <p:cNvSpPr txBox="1"/>
          <p:nvPr>
            <p:ph idx="1" type="subTitle"/>
          </p:nvPr>
        </p:nvSpPr>
        <p:spPr>
          <a:xfrm>
            <a:off x="3028950" y="3060900"/>
            <a:ext cx="5401800" cy="530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800"/>
              <a:buNone/>
              <a:defRPr sz="18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70" name="Google Shape;70;p11"/>
          <p:cNvSpPr/>
          <p:nvPr/>
        </p:nvSpPr>
        <p:spPr>
          <a:xfrm rot="10800000">
            <a:off x="305597" y="330250"/>
            <a:ext cx="409500" cy="409500"/>
          </a:xfrm>
          <a:prstGeom prst="ellipse">
            <a:avLst/>
          </a:prstGeom>
          <a:solidFill>
            <a:srgbClr val="598C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1"/>
          <p:cNvSpPr/>
          <p:nvPr/>
        </p:nvSpPr>
        <p:spPr>
          <a:xfrm rot="10800000">
            <a:off x="8688468" y="1432675"/>
            <a:ext cx="409500" cy="409500"/>
          </a:xfrm>
          <a:prstGeom prst="ellipse">
            <a:avLst/>
          </a:prstGeom>
          <a:solidFill>
            <a:srgbClr val="DFE2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1"/>
          <p:cNvSpPr/>
          <p:nvPr/>
        </p:nvSpPr>
        <p:spPr>
          <a:xfrm rot="10800000">
            <a:off x="305588" y="1671300"/>
            <a:ext cx="409500" cy="409500"/>
          </a:xfrm>
          <a:prstGeom prst="ellipse">
            <a:avLst/>
          </a:prstGeom>
          <a:solidFill>
            <a:srgbClr val="652D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73" name="Shape 73"/>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
    <p:spTree>
      <p:nvGrpSpPr>
        <p:cNvPr id="74" name="Shape 74"/>
        <p:cNvGrpSpPr/>
        <p:nvPr/>
      </p:nvGrpSpPr>
      <p:grpSpPr>
        <a:xfrm>
          <a:off x="0" y="0"/>
          <a:ext cx="0" cy="0"/>
          <a:chOff x="0" y="0"/>
          <a:chExt cx="0" cy="0"/>
        </a:xfrm>
      </p:grpSpPr>
      <p:sp>
        <p:nvSpPr>
          <p:cNvPr id="75" name="Google Shape;75;p13"/>
          <p:cNvSpPr txBox="1"/>
          <p:nvPr>
            <p:ph type="title"/>
          </p:nvPr>
        </p:nvSpPr>
        <p:spPr>
          <a:xfrm>
            <a:off x="720000" y="535000"/>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76" name="Google Shape;76;p13"/>
          <p:cNvSpPr txBox="1"/>
          <p:nvPr>
            <p:ph idx="1" type="subTitle"/>
          </p:nvPr>
        </p:nvSpPr>
        <p:spPr>
          <a:xfrm>
            <a:off x="1593186" y="2771938"/>
            <a:ext cx="2761500" cy="539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7" name="Google Shape;77;p13"/>
          <p:cNvSpPr txBox="1"/>
          <p:nvPr>
            <p:ph hasCustomPrompt="1" idx="2" type="title"/>
          </p:nvPr>
        </p:nvSpPr>
        <p:spPr>
          <a:xfrm>
            <a:off x="716614" y="2577763"/>
            <a:ext cx="799200" cy="6309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30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8" name="Google Shape;78;p13"/>
          <p:cNvSpPr txBox="1"/>
          <p:nvPr>
            <p:ph idx="3" type="subTitle"/>
          </p:nvPr>
        </p:nvSpPr>
        <p:spPr>
          <a:xfrm>
            <a:off x="1593186" y="1606238"/>
            <a:ext cx="2761500" cy="539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9" name="Google Shape;79;p13"/>
          <p:cNvSpPr txBox="1"/>
          <p:nvPr>
            <p:ph hasCustomPrompt="1" idx="4" type="title"/>
          </p:nvPr>
        </p:nvSpPr>
        <p:spPr>
          <a:xfrm>
            <a:off x="716614" y="1405288"/>
            <a:ext cx="799200" cy="6309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30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0" name="Google Shape;80;p13"/>
          <p:cNvSpPr txBox="1"/>
          <p:nvPr>
            <p:ph idx="5" type="subTitle"/>
          </p:nvPr>
        </p:nvSpPr>
        <p:spPr>
          <a:xfrm>
            <a:off x="5667001" y="2771947"/>
            <a:ext cx="2757000" cy="539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1" name="Google Shape;81;p13"/>
          <p:cNvSpPr txBox="1"/>
          <p:nvPr>
            <p:ph hasCustomPrompt="1" idx="6" type="title"/>
          </p:nvPr>
        </p:nvSpPr>
        <p:spPr>
          <a:xfrm>
            <a:off x="4790439" y="2577763"/>
            <a:ext cx="799200" cy="6309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30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2" name="Google Shape;82;p13"/>
          <p:cNvSpPr txBox="1"/>
          <p:nvPr>
            <p:ph idx="7" type="subTitle"/>
          </p:nvPr>
        </p:nvSpPr>
        <p:spPr>
          <a:xfrm>
            <a:off x="5667001" y="1606252"/>
            <a:ext cx="2757000" cy="539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3" name="Google Shape;83;p13"/>
          <p:cNvSpPr txBox="1"/>
          <p:nvPr>
            <p:ph hasCustomPrompt="1" idx="8" type="title"/>
          </p:nvPr>
        </p:nvSpPr>
        <p:spPr>
          <a:xfrm>
            <a:off x="4790439" y="1405288"/>
            <a:ext cx="799200" cy="6309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30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4" name="Google Shape;84;p13"/>
          <p:cNvSpPr txBox="1"/>
          <p:nvPr>
            <p:ph idx="9" type="subTitle"/>
          </p:nvPr>
        </p:nvSpPr>
        <p:spPr>
          <a:xfrm>
            <a:off x="1593461" y="2486275"/>
            <a:ext cx="2760900" cy="448200"/>
          </a:xfrm>
          <a:prstGeom prst="rect">
            <a:avLst/>
          </a:prstGeom>
          <a:ln>
            <a:noFill/>
          </a:ln>
        </p:spPr>
        <p:txBody>
          <a:bodyPr anchorCtr="0" anchor="b" bIns="91425" lIns="91425" spcFirstLastPara="1" rIns="91425" wrap="square" tIns="91425">
            <a:noAutofit/>
          </a:bodyPr>
          <a:lstStyle>
            <a:lvl1pPr indent="-158750" lvl="0" marL="0" marR="0" rtl="0" algn="l">
              <a:lnSpc>
                <a:spcPct val="100000"/>
              </a:lnSpc>
              <a:spcBef>
                <a:spcPts val="0"/>
              </a:spcBef>
              <a:spcAft>
                <a:spcPts val="0"/>
              </a:spcAft>
              <a:buSzPts val="2500"/>
              <a:buFont typeface="Playfair Display"/>
              <a:buNone/>
              <a:defRPr sz="2400">
                <a:latin typeface="Krona One"/>
                <a:ea typeface="Krona One"/>
                <a:cs typeface="Krona One"/>
                <a:sym typeface="Kron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5" name="Google Shape;85;p13"/>
          <p:cNvSpPr txBox="1"/>
          <p:nvPr>
            <p:ph idx="13" type="subTitle"/>
          </p:nvPr>
        </p:nvSpPr>
        <p:spPr>
          <a:xfrm>
            <a:off x="1593461" y="1321425"/>
            <a:ext cx="2760900" cy="448200"/>
          </a:xfrm>
          <a:prstGeom prst="rect">
            <a:avLst/>
          </a:prstGeom>
          <a:ln>
            <a:noFill/>
          </a:ln>
        </p:spPr>
        <p:txBody>
          <a:bodyPr anchorCtr="0" anchor="b" bIns="91425" lIns="91425" spcFirstLastPara="1" rIns="91425" wrap="square" tIns="91425">
            <a:noAutofit/>
          </a:bodyPr>
          <a:lstStyle>
            <a:lvl1pPr indent="-158750" lvl="0" marL="0" marR="0" rtl="0" algn="l">
              <a:lnSpc>
                <a:spcPct val="100000"/>
              </a:lnSpc>
              <a:spcBef>
                <a:spcPts val="0"/>
              </a:spcBef>
              <a:spcAft>
                <a:spcPts val="0"/>
              </a:spcAft>
              <a:buSzPts val="2500"/>
              <a:buFont typeface="Playfair Display"/>
              <a:buNone/>
              <a:defRPr sz="2400">
                <a:latin typeface="Krona One"/>
                <a:ea typeface="Krona One"/>
                <a:cs typeface="Krona One"/>
                <a:sym typeface="Kron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6" name="Google Shape;86;p13"/>
          <p:cNvSpPr txBox="1"/>
          <p:nvPr>
            <p:ph idx="14" type="subTitle"/>
          </p:nvPr>
        </p:nvSpPr>
        <p:spPr>
          <a:xfrm>
            <a:off x="5667275" y="2486282"/>
            <a:ext cx="2761500" cy="448200"/>
          </a:xfrm>
          <a:prstGeom prst="rect">
            <a:avLst/>
          </a:prstGeom>
          <a:ln>
            <a:noFill/>
          </a:ln>
        </p:spPr>
        <p:txBody>
          <a:bodyPr anchorCtr="0" anchor="b" bIns="91425" lIns="91425" spcFirstLastPara="1" rIns="91425" wrap="square" tIns="91425">
            <a:noAutofit/>
          </a:bodyPr>
          <a:lstStyle>
            <a:lvl1pPr indent="-158750" lvl="0" marL="0" marR="0" rtl="0" algn="l">
              <a:lnSpc>
                <a:spcPct val="100000"/>
              </a:lnSpc>
              <a:spcBef>
                <a:spcPts val="0"/>
              </a:spcBef>
              <a:spcAft>
                <a:spcPts val="0"/>
              </a:spcAft>
              <a:buSzPts val="2500"/>
              <a:buFont typeface="Playfair Display"/>
              <a:buNone/>
              <a:defRPr sz="2400">
                <a:latin typeface="Krona One"/>
                <a:ea typeface="Krona One"/>
                <a:cs typeface="Krona One"/>
                <a:sym typeface="Kron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7" name="Google Shape;87;p13"/>
          <p:cNvSpPr txBox="1"/>
          <p:nvPr>
            <p:ph idx="15" type="subTitle"/>
          </p:nvPr>
        </p:nvSpPr>
        <p:spPr>
          <a:xfrm>
            <a:off x="5667275" y="1321425"/>
            <a:ext cx="2761500" cy="448200"/>
          </a:xfrm>
          <a:prstGeom prst="rect">
            <a:avLst/>
          </a:prstGeom>
          <a:ln>
            <a:noFill/>
          </a:ln>
        </p:spPr>
        <p:txBody>
          <a:bodyPr anchorCtr="0" anchor="b" bIns="91425" lIns="91425" spcFirstLastPara="1" rIns="91425" wrap="square" tIns="91425">
            <a:noAutofit/>
          </a:bodyPr>
          <a:lstStyle>
            <a:lvl1pPr indent="-158750" lvl="0" marL="0" marR="0" rtl="0" algn="l">
              <a:lnSpc>
                <a:spcPct val="100000"/>
              </a:lnSpc>
              <a:spcBef>
                <a:spcPts val="0"/>
              </a:spcBef>
              <a:spcAft>
                <a:spcPts val="0"/>
              </a:spcAft>
              <a:buSzPts val="2500"/>
              <a:buFont typeface="Playfair Display"/>
              <a:buNone/>
              <a:defRPr sz="2400">
                <a:latin typeface="Krona One"/>
                <a:ea typeface="Krona One"/>
                <a:cs typeface="Krona One"/>
                <a:sym typeface="Kron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8" name="Google Shape;88;p13"/>
          <p:cNvSpPr/>
          <p:nvPr/>
        </p:nvSpPr>
        <p:spPr>
          <a:xfrm>
            <a:off x="1641054" y="4656850"/>
            <a:ext cx="409500" cy="409500"/>
          </a:xfrm>
          <a:prstGeom prst="ellipse">
            <a:avLst/>
          </a:prstGeom>
          <a:solidFill>
            <a:srgbClr val="652D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3"/>
          <p:cNvSpPr/>
          <p:nvPr/>
        </p:nvSpPr>
        <p:spPr>
          <a:xfrm>
            <a:off x="7580450" y="4608500"/>
            <a:ext cx="409500" cy="409500"/>
          </a:xfrm>
          <a:prstGeom prst="ellipse">
            <a:avLst/>
          </a:prstGeom>
          <a:solidFill>
            <a:srgbClr val="038E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spTree>
      <p:nvGrpSpPr>
        <p:cNvPr id="90" name="Shape 90"/>
        <p:cNvGrpSpPr/>
        <p:nvPr/>
      </p:nvGrpSpPr>
      <p:grpSpPr>
        <a:xfrm>
          <a:off x="0" y="0"/>
          <a:ext cx="0" cy="0"/>
          <a:chOff x="0" y="0"/>
          <a:chExt cx="0" cy="0"/>
        </a:xfrm>
      </p:grpSpPr>
      <p:sp>
        <p:nvSpPr>
          <p:cNvPr id="91" name="Google Shape;91;p14"/>
          <p:cNvSpPr txBox="1"/>
          <p:nvPr>
            <p:ph type="title"/>
          </p:nvPr>
        </p:nvSpPr>
        <p:spPr>
          <a:xfrm>
            <a:off x="2696600" y="3430950"/>
            <a:ext cx="5732400" cy="531900"/>
          </a:xfrm>
          <a:prstGeom prst="rect">
            <a:avLst/>
          </a:prstGeom>
        </p:spPr>
        <p:txBody>
          <a:bodyPr anchorCtr="0" anchor="b" bIns="91425" lIns="91425" spcFirstLastPara="1" rIns="91425" wrap="square" tIns="91425">
            <a:noAutofit/>
          </a:bodyPr>
          <a:lstStyle>
            <a:lvl1pPr lvl="0" rtl="0" algn="r">
              <a:spcBef>
                <a:spcPts val="0"/>
              </a:spcBef>
              <a:spcAft>
                <a:spcPts val="0"/>
              </a:spcAft>
              <a:buSzPts val="3000"/>
              <a:buNone/>
              <a:defRPr sz="24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
        <p:nvSpPr>
          <p:cNvPr id="92" name="Google Shape;92;p14"/>
          <p:cNvSpPr txBox="1"/>
          <p:nvPr>
            <p:ph idx="1" type="subTitle"/>
          </p:nvPr>
        </p:nvSpPr>
        <p:spPr>
          <a:xfrm>
            <a:off x="2696600" y="1180644"/>
            <a:ext cx="5732400" cy="2069400"/>
          </a:xfrm>
          <a:prstGeom prst="rect">
            <a:avLst/>
          </a:prstGeom>
        </p:spPr>
        <p:txBody>
          <a:bodyPr anchorCtr="0" anchor="b" bIns="91425" lIns="91425" spcFirstLastPara="1" rIns="91425" wrap="square" tIns="91425">
            <a:noAutofit/>
          </a:bodyPr>
          <a:lstStyle>
            <a:lvl1pPr lvl="0" rtl="0" algn="r">
              <a:lnSpc>
                <a:spcPct val="100000"/>
              </a:lnSpc>
              <a:spcBef>
                <a:spcPts val="0"/>
              </a:spcBef>
              <a:spcAft>
                <a:spcPts val="0"/>
              </a:spcAft>
              <a:buSzPts val="2500"/>
              <a:buNone/>
              <a:defRPr sz="2800"/>
            </a:lvl1pPr>
            <a:lvl2pPr lvl="1" rtl="0" algn="ctr">
              <a:lnSpc>
                <a:spcPct val="100000"/>
              </a:lnSpc>
              <a:spcBef>
                <a:spcPts val="0"/>
              </a:spcBef>
              <a:spcAft>
                <a:spcPts val="0"/>
              </a:spcAft>
              <a:buSzPts val="2500"/>
              <a:buNone/>
              <a:defRPr sz="2500"/>
            </a:lvl2pPr>
            <a:lvl3pPr lvl="2" rtl="0" algn="ctr">
              <a:lnSpc>
                <a:spcPct val="100000"/>
              </a:lnSpc>
              <a:spcBef>
                <a:spcPts val="0"/>
              </a:spcBef>
              <a:spcAft>
                <a:spcPts val="0"/>
              </a:spcAft>
              <a:buSzPts val="2500"/>
              <a:buNone/>
              <a:defRPr sz="2500"/>
            </a:lvl3pPr>
            <a:lvl4pPr lvl="3" rtl="0" algn="ctr">
              <a:lnSpc>
                <a:spcPct val="100000"/>
              </a:lnSpc>
              <a:spcBef>
                <a:spcPts val="0"/>
              </a:spcBef>
              <a:spcAft>
                <a:spcPts val="0"/>
              </a:spcAft>
              <a:buSzPts val="2500"/>
              <a:buNone/>
              <a:defRPr sz="2500"/>
            </a:lvl4pPr>
            <a:lvl5pPr lvl="4" rtl="0" algn="ctr">
              <a:lnSpc>
                <a:spcPct val="100000"/>
              </a:lnSpc>
              <a:spcBef>
                <a:spcPts val="0"/>
              </a:spcBef>
              <a:spcAft>
                <a:spcPts val="0"/>
              </a:spcAft>
              <a:buSzPts val="2500"/>
              <a:buNone/>
              <a:defRPr sz="2500"/>
            </a:lvl5pPr>
            <a:lvl6pPr lvl="5" rtl="0" algn="ctr">
              <a:lnSpc>
                <a:spcPct val="100000"/>
              </a:lnSpc>
              <a:spcBef>
                <a:spcPts val="0"/>
              </a:spcBef>
              <a:spcAft>
                <a:spcPts val="0"/>
              </a:spcAft>
              <a:buSzPts val="2500"/>
              <a:buNone/>
              <a:defRPr sz="2500"/>
            </a:lvl6pPr>
            <a:lvl7pPr lvl="6" rtl="0" algn="ctr">
              <a:lnSpc>
                <a:spcPct val="100000"/>
              </a:lnSpc>
              <a:spcBef>
                <a:spcPts val="0"/>
              </a:spcBef>
              <a:spcAft>
                <a:spcPts val="0"/>
              </a:spcAft>
              <a:buSzPts val="2500"/>
              <a:buNone/>
              <a:defRPr sz="2500"/>
            </a:lvl7pPr>
            <a:lvl8pPr lvl="7" rtl="0" algn="ctr">
              <a:lnSpc>
                <a:spcPct val="100000"/>
              </a:lnSpc>
              <a:spcBef>
                <a:spcPts val="0"/>
              </a:spcBef>
              <a:spcAft>
                <a:spcPts val="0"/>
              </a:spcAft>
              <a:buSzPts val="2500"/>
              <a:buNone/>
              <a:defRPr sz="2500"/>
            </a:lvl8pPr>
            <a:lvl9pPr lvl="8" rtl="0" algn="ctr">
              <a:lnSpc>
                <a:spcPct val="100000"/>
              </a:lnSpc>
              <a:spcBef>
                <a:spcPts val="0"/>
              </a:spcBef>
              <a:spcAft>
                <a:spcPts val="0"/>
              </a:spcAft>
              <a:buSzPts val="2500"/>
              <a:buNone/>
              <a:defRPr sz="2500"/>
            </a:lvl9pPr>
          </a:lstStyle>
          <a:p/>
        </p:txBody>
      </p:sp>
      <p:sp>
        <p:nvSpPr>
          <p:cNvPr id="93" name="Google Shape;93;p14"/>
          <p:cNvSpPr/>
          <p:nvPr/>
        </p:nvSpPr>
        <p:spPr>
          <a:xfrm flipH="1" rot="3221730">
            <a:off x="-834430" y="832868"/>
            <a:ext cx="1495753" cy="1494672"/>
          </a:xfrm>
          <a:prstGeom prst="ellipse">
            <a:avLst/>
          </a:prstGeom>
          <a:solidFill>
            <a:srgbClr val="BC3334">
              <a:alpha val="72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4"/>
          <p:cNvSpPr/>
          <p:nvPr/>
        </p:nvSpPr>
        <p:spPr>
          <a:xfrm flipH="1">
            <a:off x="322888" y="4532225"/>
            <a:ext cx="409500" cy="409500"/>
          </a:xfrm>
          <a:prstGeom prst="ellipse">
            <a:avLst/>
          </a:prstGeom>
          <a:solidFill>
            <a:srgbClr val="652D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4"/>
          <p:cNvSpPr/>
          <p:nvPr/>
        </p:nvSpPr>
        <p:spPr>
          <a:xfrm flipH="1">
            <a:off x="1955055" y="125500"/>
            <a:ext cx="409500" cy="4095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BLANK_1_1_2">
    <p:spTree>
      <p:nvGrpSpPr>
        <p:cNvPr id="96" name="Shape 96"/>
        <p:cNvGrpSpPr/>
        <p:nvPr/>
      </p:nvGrpSpPr>
      <p:grpSpPr>
        <a:xfrm>
          <a:off x="0" y="0"/>
          <a:ext cx="0" cy="0"/>
          <a:chOff x="0" y="0"/>
          <a:chExt cx="0" cy="0"/>
        </a:xfrm>
      </p:grpSpPr>
      <p:sp>
        <p:nvSpPr>
          <p:cNvPr id="97" name="Google Shape;97;p15"/>
          <p:cNvSpPr txBox="1"/>
          <p:nvPr>
            <p:ph type="title"/>
          </p:nvPr>
        </p:nvSpPr>
        <p:spPr>
          <a:xfrm>
            <a:off x="720000" y="535000"/>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98" name="Google Shape;98;p15"/>
          <p:cNvSpPr/>
          <p:nvPr/>
        </p:nvSpPr>
        <p:spPr>
          <a:xfrm>
            <a:off x="8695266" y="1429800"/>
            <a:ext cx="409500" cy="409500"/>
          </a:xfrm>
          <a:prstGeom prst="ellipse">
            <a:avLst/>
          </a:prstGeom>
          <a:solidFill>
            <a:srgbClr val="BC33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5"/>
          <p:cNvSpPr/>
          <p:nvPr/>
        </p:nvSpPr>
        <p:spPr>
          <a:xfrm>
            <a:off x="6545775" y="74050"/>
            <a:ext cx="409500" cy="409500"/>
          </a:xfrm>
          <a:prstGeom prst="ellipse">
            <a:avLst/>
          </a:prstGeom>
          <a:solidFill>
            <a:srgbClr val="038E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5"/>
          <p:cNvSpPr/>
          <p:nvPr/>
        </p:nvSpPr>
        <p:spPr>
          <a:xfrm>
            <a:off x="8633657" y="4088650"/>
            <a:ext cx="409500" cy="4095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5"/>
          <p:cNvSpPr/>
          <p:nvPr/>
        </p:nvSpPr>
        <p:spPr>
          <a:xfrm>
            <a:off x="8224157" y="4666775"/>
            <a:ext cx="409500" cy="409500"/>
          </a:xfrm>
          <a:prstGeom prst="ellipse">
            <a:avLst/>
          </a:prstGeom>
          <a:solidFill>
            <a:srgbClr val="598C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BLANK_1_1_2_1">
    <p:spTree>
      <p:nvGrpSpPr>
        <p:cNvPr id="102" name="Shape 102"/>
        <p:cNvGrpSpPr/>
        <p:nvPr/>
      </p:nvGrpSpPr>
      <p:grpSpPr>
        <a:xfrm>
          <a:off x="0" y="0"/>
          <a:ext cx="0" cy="0"/>
          <a:chOff x="0" y="0"/>
          <a:chExt cx="0" cy="0"/>
        </a:xfrm>
      </p:grpSpPr>
      <p:sp>
        <p:nvSpPr>
          <p:cNvPr id="103" name="Google Shape;103;p16"/>
          <p:cNvSpPr txBox="1"/>
          <p:nvPr>
            <p:ph type="title"/>
          </p:nvPr>
        </p:nvSpPr>
        <p:spPr>
          <a:xfrm>
            <a:off x="720000" y="535000"/>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04" name="Google Shape;104;p16"/>
          <p:cNvSpPr/>
          <p:nvPr/>
        </p:nvSpPr>
        <p:spPr>
          <a:xfrm>
            <a:off x="8634422" y="1392150"/>
            <a:ext cx="409500" cy="4095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6"/>
          <p:cNvSpPr/>
          <p:nvPr/>
        </p:nvSpPr>
        <p:spPr>
          <a:xfrm>
            <a:off x="103515" y="535000"/>
            <a:ext cx="409500" cy="409500"/>
          </a:xfrm>
          <a:prstGeom prst="ellipse">
            <a:avLst/>
          </a:prstGeom>
          <a:solidFill>
            <a:srgbClr val="038E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6"/>
          <p:cNvSpPr/>
          <p:nvPr/>
        </p:nvSpPr>
        <p:spPr>
          <a:xfrm>
            <a:off x="8520122" y="4542525"/>
            <a:ext cx="409500" cy="4095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6"/>
          <p:cNvSpPr/>
          <p:nvPr/>
        </p:nvSpPr>
        <p:spPr>
          <a:xfrm>
            <a:off x="2003647" y="84450"/>
            <a:ext cx="409500" cy="4095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6"/>
          <p:cNvSpPr/>
          <p:nvPr/>
        </p:nvSpPr>
        <p:spPr>
          <a:xfrm>
            <a:off x="1111222" y="4689500"/>
            <a:ext cx="409500" cy="4095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BLANK_1_1_2_1_1">
    <p:spTree>
      <p:nvGrpSpPr>
        <p:cNvPr id="109" name="Shape 109"/>
        <p:cNvGrpSpPr/>
        <p:nvPr/>
      </p:nvGrpSpPr>
      <p:grpSpPr>
        <a:xfrm>
          <a:off x="0" y="0"/>
          <a:ext cx="0" cy="0"/>
          <a:chOff x="0" y="0"/>
          <a:chExt cx="0" cy="0"/>
        </a:xfrm>
      </p:grpSpPr>
      <p:sp>
        <p:nvSpPr>
          <p:cNvPr id="110" name="Google Shape;110;p17"/>
          <p:cNvSpPr txBox="1"/>
          <p:nvPr>
            <p:ph type="title"/>
          </p:nvPr>
        </p:nvSpPr>
        <p:spPr>
          <a:xfrm>
            <a:off x="720000" y="535000"/>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11" name="Google Shape;111;p17"/>
          <p:cNvSpPr/>
          <p:nvPr/>
        </p:nvSpPr>
        <p:spPr>
          <a:xfrm flipH="1">
            <a:off x="58738" y="1607750"/>
            <a:ext cx="409500" cy="409500"/>
          </a:xfrm>
          <a:prstGeom prst="ellipse">
            <a:avLst/>
          </a:prstGeom>
          <a:solidFill>
            <a:srgbClr val="652D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7"/>
          <p:cNvSpPr/>
          <p:nvPr/>
        </p:nvSpPr>
        <p:spPr>
          <a:xfrm flipH="1">
            <a:off x="7687333" y="125500"/>
            <a:ext cx="409500" cy="409500"/>
          </a:xfrm>
          <a:prstGeom prst="ellipse">
            <a:avLst/>
          </a:prstGeom>
          <a:solidFill>
            <a:srgbClr val="E191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7"/>
          <p:cNvSpPr/>
          <p:nvPr/>
        </p:nvSpPr>
        <p:spPr>
          <a:xfrm flipH="1">
            <a:off x="8428909" y="4585100"/>
            <a:ext cx="409500" cy="409500"/>
          </a:xfrm>
          <a:prstGeom prst="ellipse">
            <a:avLst/>
          </a:prstGeom>
          <a:solidFill>
            <a:srgbClr val="598C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BLANK_1_1_2_1_1_1">
    <p:spTree>
      <p:nvGrpSpPr>
        <p:cNvPr id="114" name="Shape 114"/>
        <p:cNvGrpSpPr/>
        <p:nvPr/>
      </p:nvGrpSpPr>
      <p:grpSpPr>
        <a:xfrm>
          <a:off x="0" y="0"/>
          <a:ext cx="0" cy="0"/>
          <a:chOff x="0" y="0"/>
          <a:chExt cx="0" cy="0"/>
        </a:xfrm>
      </p:grpSpPr>
      <p:sp>
        <p:nvSpPr>
          <p:cNvPr id="115" name="Google Shape;115;p18"/>
          <p:cNvSpPr txBox="1"/>
          <p:nvPr>
            <p:ph type="title"/>
          </p:nvPr>
        </p:nvSpPr>
        <p:spPr>
          <a:xfrm>
            <a:off x="720000" y="535000"/>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16" name="Google Shape;116;p18"/>
          <p:cNvSpPr/>
          <p:nvPr/>
        </p:nvSpPr>
        <p:spPr>
          <a:xfrm flipH="1" rot="10800000">
            <a:off x="75728" y="4148463"/>
            <a:ext cx="409500" cy="4095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8"/>
          <p:cNvSpPr/>
          <p:nvPr/>
        </p:nvSpPr>
        <p:spPr>
          <a:xfrm flipH="1" rot="10800000">
            <a:off x="8596928" y="4455725"/>
            <a:ext cx="409500" cy="4095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8"/>
          <p:cNvSpPr/>
          <p:nvPr/>
        </p:nvSpPr>
        <p:spPr>
          <a:xfrm flipH="1" rot="10800000">
            <a:off x="919628" y="125500"/>
            <a:ext cx="409500" cy="4095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8"/>
          <p:cNvSpPr/>
          <p:nvPr/>
        </p:nvSpPr>
        <p:spPr>
          <a:xfrm flipH="1" rot="10800000">
            <a:off x="-576166" y="4404113"/>
            <a:ext cx="1495800" cy="1494600"/>
          </a:xfrm>
          <a:prstGeom prst="ellipse">
            <a:avLst/>
          </a:prstGeom>
          <a:solidFill>
            <a:srgbClr val="652D6B">
              <a:alpha val="73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8"/>
          <p:cNvSpPr/>
          <p:nvPr/>
        </p:nvSpPr>
        <p:spPr>
          <a:xfrm flipH="1" rot="10800000">
            <a:off x="8731028" y="964263"/>
            <a:ext cx="409500" cy="4095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BLANK_1_1_1">
    <p:spTree>
      <p:nvGrpSpPr>
        <p:cNvPr id="121" name="Shape 121"/>
        <p:cNvGrpSpPr/>
        <p:nvPr/>
      </p:nvGrpSpPr>
      <p:grpSpPr>
        <a:xfrm>
          <a:off x="0" y="0"/>
          <a:ext cx="0" cy="0"/>
          <a:chOff x="0" y="0"/>
          <a:chExt cx="0" cy="0"/>
        </a:xfrm>
      </p:grpSpPr>
      <p:sp>
        <p:nvSpPr>
          <p:cNvPr id="122" name="Google Shape;122;p19"/>
          <p:cNvSpPr txBox="1"/>
          <p:nvPr>
            <p:ph type="title"/>
          </p:nvPr>
        </p:nvSpPr>
        <p:spPr>
          <a:xfrm>
            <a:off x="2513237" y="963625"/>
            <a:ext cx="5802600" cy="1024200"/>
          </a:xfrm>
          <a:prstGeom prst="rect">
            <a:avLst/>
          </a:prstGeom>
        </p:spPr>
        <p:txBody>
          <a:bodyPr anchorCtr="0" anchor="b" bIns="91425" lIns="91425" spcFirstLastPara="1" rIns="91425" wrap="square" tIns="91425">
            <a:noAutofit/>
          </a:bodyPr>
          <a:lstStyle>
            <a:lvl1pPr lvl="0" rtl="0" algn="l">
              <a:spcBef>
                <a:spcPts val="0"/>
              </a:spcBef>
              <a:spcAft>
                <a:spcPts val="0"/>
              </a:spcAft>
              <a:buSzPts val="7000"/>
              <a:buNone/>
              <a:defRPr sz="4600"/>
            </a:lvl1pPr>
            <a:lvl2pPr lvl="1" rtl="0" algn="ctr">
              <a:spcBef>
                <a:spcPts val="0"/>
              </a:spcBef>
              <a:spcAft>
                <a:spcPts val="0"/>
              </a:spcAft>
              <a:buSzPts val="7000"/>
              <a:buNone/>
              <a:defRPr sz="7000"/>
            </a:lvl2pPr>
            <a:lvl3pPr lvl="2" rtl="0" algn="ctr">
              <a:spcBef>
                <a:spcPts val="0"/>
              </a:spcBef>
              <a:spcAft>
                <a:spcPts val="0"/>
              </a:spcAft>
              <a:buSzPts val="7000"/>
              <a:buNone/>
              <a:defRPr sz="7000"/>
            </a:lvl3pPr>
            <a:lvl4pPr lvl="3" rtl="0" algn="ctr">
              <a:spcBef>
                <a:spcPts val="0"/>
              </a:spcBef>
              <a:spcAft>
                <a:spcPts val="0"/>
              </a:spcAft>
              <a:buSzPts val="7000"/>
              <a:buNone/>
              <a:defRPr sz="7000"/>
            </a:lvl4pPr>
            <a:lvl5pPr lvl="4" rtl="0" algn="ctr">
              <a:spcBef>
                <a:spcPts val="0"/>
              </a:spcBef>
              <a:spcAft>
                <a:spcPts val="0"/>
              </a:spcAft>
              <a:buSzPts val="7000"/>
              <a:buNone/>
              <a:defRPr sz="7000"/>
            </a:lvl5pPr>
            <a:lvl6pPr lvl="5" rtl="0" algn="ctr">
              <a:spcBef>
                <a:spcPts val="0"/>
              </a:spcBef>
              <a:spcAft>
                <a:spcPts val="0"/>
              </a:spcAft>
              <a:buSzPts val="7000"/>
              <a:buNone/>
              <a:defRPr sz="7000"/>
            </a:lvl6pPr>
            <a:lvl7pPr lvl="6" rtl="0" algn="ctr">
              <a:spcBef>
                <a:spcPts val="0"/>
              </a:spcBef>
              <a:spcAft>
                <a:spcPts val="0"/>
              </a:spcAft>
              <a:buSzPts val="7000"/>
              <a:buNone/>
              <a:defRPr sz="7000"/>
            </a:lvl7pPr>
            <a:lvl8pPr lvl="7" rtl="0" algn="ctr">
              <a:spcBef>
                <a:spcPts val="0"/>
              </a:spcBef>
              <a:spcAft>
                <a:spcPts val="0"/>
              </a:spcAft>
              <a:buSzPts val="7000"/>
              <a:buNone/>
              <a:defRPr sz="7000"/>
            </a:lvl8pPr>
            <a:lvl9pPr lvl="8" rtl="0" algn="ctr">
              <a:spcBef>
                <a:spcPts val="0"/>
              </a:spcBef>
              <a:spcAft>
                <a:spcPts val="0"/>
              </a:spcAft>
              <a:buSzPts val="7000"/>
              <a:buNone/>
              <a:defRPr sz="7000"/>
            </a:lvl9pPr>
          </a:lstStyle>
          <a:p/>
        </p:txBody>
      </p:sp>
      <p:sp>
        <p:nvSpPr>
          <p:cNvPr id="123" name="Google Shape;123;p19"/>
          <p:cNvSpPr txBox="1"/>
          <p:nvPr>
            <p:ph hasCustomPrompt="1" idx="2" type="title"/>
          </p:nvPr>
        </p:nvSpPr>
        <p:spPr>
          <a:xfrm>
            <a:off x="828163" y="963625"/>
            <a:ext cx="1510800" cy="10242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7000"/>
              <a:buNone/>
              <a:defRPr sz="4600">
                <a:solidFill>
                  <a:schemeClr val="dk1"/>
                </a:solidFill>
              </a:defRPr>
            </a:lvl1pPr>
            <a:lvl2pPr lvl="1" rtl="0" algn="ctr">
              <a:spcBef>
                <a:spcPts val="0"/>
              </a:spcBef>
              <a:spcAft>
                <a:spcPts val="0"/>
              </a:spcAft>
              <a:buSzPts val="7000"/>
              <a:buNone/>
              <a:defRPr sz="7000"/>
            </a:lvl2pPr>
            <a:lvl3pPr lvl="2" rtl="0" algn="ctr">
              <a:spcBef>
                <a:spcPts val="0"/>
              </a:spcBef>
              <a:spcAft>
                <a:spcPts val="0"/>
              </a:spcAft>
              <a:buSzPts val="7000"/>
              <a:buNone/>
              <a:defRPr sz="7000"/>
            </a:lvl3pPr>
            <a:lvl4pPr lvl="3" rtl="0" algn="ctr">
              <a:spcBef>
                <a:spcPts val="0"/>
              </a:spcBef>
              <a:spcAft>
                <a:spcPts val="0"/>
              </a:spcAft>
              <a:buSzPts val="7000"/>
              <a:buNone/>
              <a:defRPr sz="7000"/>
            </a:lvl4pPr>
            <a:lvl5pPr lvl="4" rtl="0" algn="ctr">
              <a:spcBef>
                <a:spcPts val="0"/>
              </a:spcBef>
              <a:spcAft>
                <a:spcPts val="0"/>
              </a:spcAft>
              <a:buSzPts val="7000"/>
              <a:buNone/>
              <a:defRPr sz="7000"/>
            </a:lvl5pPr>
            <a:lvl6pPr lvl="5" rtl="0" algn="ctr">
              <a:spcBef>
                <a:spcPts val="0"/>
              </a:spcBef>
              <a:spcAft>
                <a:spcPts val="0"/>
              </a:spcAft>
              <a:buSzPts val="7000"/>
              <a:buNone/>
              <a:defRPr sz="7000"/>
            </a:lvl6pPr>
            <a:lvl7pPr lvl="6" rtl="0" algn="ctr">
              <a:spcBef>
                <a:spcPts val="0"/>
              </a:spcBef>
              <a:spcAft>
                <a:spcPts val="0"/>
              </a:spcAft>
              <a:buSzPts val="7000"/>
              <a:buNone/>
              <a:defRPr sz="7000"/>
            </a:lvl7pPr>
            <a:lvl8pPr lvl="7" rtl="0" algn="ctr">
              <a:spcBef>
                <a:spcPts val="0"/>
              </a:spcBef>
              <a:spcAft>
                <a:spcPts val="0"/>
              </a:spcAft>
              <a:buSzPts val="7000"/>
              <a:buNone/>
              <a:defRPr sz="7000"/>
            </a:lvl8pPr>
            <a:lvl9pPr lvl="8" rtl="0" algn="ctr">
              <a:spcBef>
                <a:spcPts val="0"/>
              </a:spcBef>
              <a:spcAft>
                <a:spcPts val="0"/>
              </a:spcAft>
              <a:buSzPts val="7000"/>
              <a:buNone/>
              <a:defRPr sz="7000"/>
            </a:lvl9pPr>
          </a:lstStyle>
          <a:p>
            <a:r>
              <a:t>xx%</a:t>
            </a:r>
          </a:p>
        </p:txBody>
      </p:sp>
      <p:sp>
        <p:nvSpPr>
          <p:cNvPr id="124" name="Google Shape;124;p19"/>
          <p:cNvSpPr txBox="1"/>
          <p:nvPr>
            <p:ph idx="1" type="subTitle"/>
          </p:nvPr>
        </p:nvSpPr>
        <p:spPr>
          <a:xfrm>
            <a:off x="2513246" y="1987825"/>
            <a:ext cx="5802600" cy="438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000"/>
              <a:buNone/>
              <a:defRPr sz="18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25" name="Google Shape;125;p19"/>
          <p:cNvSpPr/>
          <p:nvPr/>
        </p:nvSpPr>
        <p:spPr>
          <a:xfrm rot="10800000">
            <a:off x="7782589" y="4702600"/>
            <a:ext cx="409500" cy="409500"/>
          </a:xfrm>
          <a:prstGeom prst="ellipse">
            <a:avLst/>
          </a:prstGeom>
          <a:solidFill>
            <a:srgbClr val="E191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9"/>
          <p:cNvSpPr/>
          <p:nvPr/>
        </p:nvSpPr>
        <p:spPr>
          <a:xfrm rot="10800000">
            <a:off x="8538347" y="1840200"/>
            <a:ext cx="409500" cy="409500"/>
          </a:xfrm>
          <a:prstGeom prst="ellipse">
            <a:avLst/>
          </a:prstGeom>
          <a:solidFill>
            <a:srgbClr val="038E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9"/>
          <p:cNvSpPr/>
          <p:nvPr/>
        </p:nvSpPr>
        <p:spPr>
          <a:xfrm rot="10800000">
            <a:off x="73331" y="1840200"/>
            <a:ext cx="409500" cy="409500"/>
          </a:xfrm>
          <a:prstGeom prst="ellipse">
            <a:avLst/>
          </a:prstGeom>
          <a:solidFill>
            <a:srgbClr val="BC33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
    <p:spTree>
      <p:nvGrpSpPr>
        <p:cNvPr id="128" name="Shape 128"/>
        <p:cNvGrpSpPr/>
        <p:nvPr/>
      </p:nvGrpSpPr>
      <p:grpSpPr>
        <a:xfrm>
          <a:off x="0" y="0"/>
          <a:ext cx="0" cy="0"/>
          <a:chOff x="0" y="0"/>
          <a:chExt cx="0" cy="0"/>
        </a:xfrm>
      </p:grpSpPr>
      <p:sp>
        <p:nvSpPr>
          <p:cNvPr id="129" name="Google Shape;129;p20"/>
          <p:cNvSpPr txBox="1"/>
          <p:nvPr>
            <p:ph idx="1" type="subTitle"/>
          </p:nvPr>
        </p:nvSpPr>
        <p:spPr>
          <a:xfrm>
            <a:off x="2086338" y="3155563"/>
            <a:ext cx="4971300" cy="66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30" name="Google Shape;130;p20"/>
          <p:cNvSpPr txBox="1"/>
          <p:nvPr>
            <p:ph type="title"/>
          </p:nvPr>
        </p:nvSpPr>
        <p:spPr>
          <a:xfrm>
            <a:off x="2086363" y="1844275"/>
            <a:ext cx="4971300" cy="1311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800"/>
              <a:buNone/>
              <a:defRPr sz="8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31" name="Google Shape;131;p20"/>
          <p:cNvSpPr/>
          <p:nvPr/>
        </p:nvSpPr>
        <p:spPr>
          <a:xfrm>
            <a:off x="274016" y="2268775"/>
            <a:ext cx="409500" cy="409500"/>
          </a:xfrm>
          <a:prstGeom prst="ellipse">
            <a:avLst/>
          </a:prstGeom>
          <a:solidFill>
            <a:srgbClr val="652D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20"/>
          <p:cNvSpPr/>
          <p:nvPr/>
        </p:nvSpPr>
        <p:spPr>
          <a:xfrm flipH="1">
            <a:off x="2220695" y="81450"/>
            <a:ext cx="409500" cy="409500"/>
          </a:xfrm>
          <a:prstGeom prst="ellipse">
            <a:avLst/>
          </a:prstGeom>
          <a:solidFill>
            <a:srgbClr val="E191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20"/>
          <p:cNvSpPr/>
          <p:nvPr/>
        </p:nvSpPr>
        <p:spPr>
          <a:xfrm>
            <a:off x="8653925" y="1651925"/>
            <a:ext cx="409500" cy="409500"/>
          </a:xfrm>
          <a:prstGeom prst="ellipse">
            <a:avLst/>
          </a:prstGeom>
          <a:solidFill>
            <a:srgbClr val="038E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20"/>
          <p:cNvSpPr/>
          <p:nvPr/>
        </p:nvSpPr>
        <p:spPr>
          <a:xfrm>
            <a:off x="8565491" y="4608500"/>
            <a:ext cx="409500" cy="409500"/>
          </a:xfrm>
          <a:prstGeom prst="ellipse">
            <a:avLst/>
          </a:prstGeom>
          <a:solidFill>
            <a:srgbClr val="BC33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txBox="1"/>
          <p:nvPr>
            <p:ph type="title"/>
          </p:nvPr>
        </p:nvSpPr>
        <p:spPr>
          <a:xfrm>
            <a:off x="1695450" y="3298400"/>
            <a:ext cx="5753100" cy="841800"/>
          </a:xfrm>
          <a:prstGeom prst="rect">
            <a:avLst/>
          </a:prstGeom>
        </p:spPr>
        <p:txBody>
          <a:bodyPr anchorCtr="0" anchor="b" bIns="91425" lIns="91425" spcFirstLastPara="1" rIns="91425" wrap="square" tIns="91425">
            <a:noAutofit/>
          </a:bodyPr>
          <a:lstStyle>
            <a:lvl1pPr lvl="0" algn="ctr">
              <a:spcBef>
                <a:spcPts val="0"/>
              </a:spcBef>
              <a:spcAft>
                <a:spcPts val="0"/>
              </a:spcAft>
              <a:buSzPts val="3600"/>
              <a:buNone/>
              <a:defRPr b="0" sz="4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7" name="Google Shape;17;p3"/>
          <p:cNvSpPr txBox="1"/>
          <p:nvPr>
            <p:ph hasCustomPrompt="1" idx="2" type="title"/>
          </p:nvPr>
        </p:nvSpPr>
        <p:spPr>
          <a:xfrm>
            <a:off x="3571875" y="2456600"/>
            <a:ext cx="20001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b="0" sz="46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18" name="Google Shape;18;p3"/>
          <p:cNvSpPr txBox="1"/>
          <p:nvPr>
            <p:ph idx="1" type="subTitle"/>
          </p:nvPr>
        </p:nvSpPr>
        <p:spPr>
          <a:xfrm>
            <a:off x="1695500" y="4140200"/>
            <a:ext cx="5753100" cy="468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8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9" name="Google Shape;19;p3"/>
          <p:cNvSpPr/>
          <p:nvPr/>
        </p:nvSpPr>
        <p:spPr>
          <a:xfrm>
            <a:off x="8565491" y="3370250"/>
            <a:ext cx="409500" cy="409500"/>
          </a:xfrm>
          <a:prstGeom prst="ellipse">
            <a:avLst/>
          </a:prstGeom>
          <a:solidFill>
            <a:srgbClr val="BC33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a:off x="100475" y="3437850"/>
            <a:ext cx="409500" cy="409500"/>
          </a:xfrm>
          <a:prstGeom prst="ellipse">
            <a:avLst/>
          </a:prstGeom>
          <a:solidFill>
            <a:srgbClr val="038E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1">
    <p:spTree>
      <p:nvGrpSpPr>
        <p:cNvPr id="135" name="Shape 135"/>
        <p:cNvGrpSpPr/>
        <p:nvPr/>
      </p:nvGrpSpPr>
      <p:grpSpPr>
        <a:xfrm>
          <a:off x="0" y="0"/>
          <a:ext cx="0" cy="0"/>
          <a:chOff x="0" y="0"/>
          <a:chExt cx="0" cy="0"/>
        </a:xfrm>
      </p:grpSpPr>
      <p:sp>
        <p:nvSpPr>
          <p:cNvPr id="136" name="Google Shape;136;p21"/>
          <p:cNvSpPr/>
          <p:nvPr>
            <p:ph idx="2" type="pic"/>
          </p:nvPr>
        </p:nvSpPr>
        <p:spPr>
          <a:xfrm>
            <a:off x="4942600" y="535000"/>
            <a:ext cx="3486300" cy="3486300"/>
          </a:xfrm>
          <a:prstGeom prst="ellipse">
            <a:avLst/>
          </a:prstGeom>
          <a:noFill/>
          <a:ln>
            <a:noFill/>
          </a:ln>
        </p:spPr>
      </p:sp>
      <p:sp>
        <p:nvSpPr>
          <p:cNvPr id="137" name="Google Shape;137;p21"/>
          <p:cNvSpPr txBox="1"/>
          <p:nvPr>
            <p:ph type="title"/>
          </p:nvPr>
        </p:nvSpPr>
        <p:spPr>
          <a:xfrm>
            <a:off x="720000" y="2012600"/>
            <a:ext cx="4133400" cy="15606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38" name="Google Shape;138;p21"/>
          <p:cNvSpPr txBox="1"/>
          <p:nvPr>
            <p:ph idx="1" type="subTitle"/>
          </p:nvPr>
        </p:nvSpPr>
        <p:spPr>
          <a:xfrm>
            <a:off x="720000" y="3573200"/>
            <a:ext cx="4133400" cy="1035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39" name="Google Shape;139;p21"/>
          <p:cNvSpPr/>
          <p:nvPr/>
        </p:nvSpPr>
        <p:spPr>
          <a:xfrm>
            <a:off x="65658" y="4177950"/>
            <a:ext cx="409500" cy="409500"/>
          </a:xfrm>
          <a:prstGeom prst="ellipse">
            <a:avLst/>
          </a:prstGeom>
          <a:solidFill>
            <a:srgbClr val="E191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21"/>
          <p:cNvSpPr/>
          <p:nvPr/>
        </p:nvSpPr>
        <p:spPr>
          <a:xfrm>
            <a:off x="8641691" y="1870725"/>
            <a:ext cx="409500" cy="409500"/>
          </a:xfrm>
          <a:prstGeom prst="ellipse">
            <a:avLst/>
          </a:prstGeom>
          <a:solidFill>
            <a:srgbClr val="BC33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21"/>
          <p:cNvSpPr/>
          <p:nvPr/>
        </p:nvSpPr>
        <p:spPr>
          <a:xfrm>
            <a:off x="7123250" y="126775"/>
            <a:ext cx="409500" cy="409500"/>
          </a:xfrm>
          <a:prstGeom prst="ellipse">
            <a:avLst/>
          </a:prstGeom>
          <a:solidFill>
            <a:srgbClr val="038E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21"/>
          <p:cNvSpPr/>
          <p:nvPr/>
        </p:nvSpPr>
        <p:spPr>
          <a:xfrm>
            <a:off x="718454" y="4629550"/>
            <a:ext cx="409500" cy="409500"/>
          </a:xfrm>
          <a:prstGeom prst="ellipse">
            <a:avLst/>
          </a:prstGeom>
          <a:solidFill>
            <a:srgbClr val="652D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1_1">
    <p:spTree>
      <p:nvGrpSpPr>
        <p:cNvPr id="143" name="Shape 143"/>
        <p:cNvGrpSpPr/>
        <p:nvPr/>
      </p:nvGrpSpPr>
      <p:grpSpPr>
        <a:xfrm>
          <a:off x="0" y="0"/>
          <a:ext cx="0" cy="0"/>
          <a:chOff x="0" y="0"/>
          <a:chExt cx="0" cy="0"/>
        </a:xfrm>
      </p:grpSpPr>
      <p:sp>
        <p:nvSpPr>
          <p:cNvPr id="144" name="Google Shape;144;p22"/>
          <p:cNvSpPr txBox="1"/>
          <p:nvPr>
            <p:ph type="title"/>
          </p:nvPr>
        </p:nvSpPr>
        <p:spPr>
          <a:xfrm>
            <a:off x="1248500" y="1731825"/>
            <a:ext cx="2871000" cy="1098000"/>
          </a:xfrm>
          <a:prstGeom prst="rect">
            <a:avLst/>
          </a:prstGeom>
        </p:spPr>
        <p:txBody>
          <a:bodyPr anchorCtr="0" anchor="b" bIns="91425" lIns="91425" spcFirstLastPara="1" rIns="91425" wrap="square" tIns="91425">
            <a:noAutofit/>
          </a:bodyPr>
          <a:lstStyle>
            <a:lvl1pPr lvl="0" rtl="0">
              <a:spcBef>
                <a:spcPts val="0"/>
              </a:spcBef>
              <a:spcAft>
                <a:spcPts val="0"/>
              </a:spcAft>
              <a:buSzPts val="2800"/>
              <a:buNone/>
              <a:defRPr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45" name="Google Shape;145;p22"/>
          <p:cNvSpPr txBox="1"/>
          <p:nvPr>
            <p:ph idx="1" type="subTitle"/>
          </p:nvPr>
        </p:nvSpPr>
        <p:spPr>
          <a:xfrm>
            <a:off x="1248500" y="2829825"/>
            <a:ext cx="2871000" cy="1035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46" name="Google Shape;146;p22"/>
          <p:cNvSpPr/>
          <p:nvPr/>
        </p:nvSpPr>
        <p:spPr>
          <a:xfrm flipH="1" rot="5400000">
            <a:off x="772216" y="295674"/>
            <a:ext cx="409500" cy="409500"/>
          </a:xfrm>
          <a:prstGeom prst="ellipse">
            <a:avLst/>
          </a:prstGeom>
          <a:solidFill>
            <a:srgbClr val="598C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22"/>
          <p:cNvSpPr/>
          <p:nvPr/>
        </p:nvSpPr>
        <p:spPr>
          <a:xfrm flipH="1" rot="5400000">
            <a:off x="8687766" y="1055628"/>
            <a:ext cx="409500" cy="4095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22"/>
          <p:cNvSpPr/>
          <p:nvPr/>
        </p:nvSpPr>
        <p:spPr>
          <a:xfrm flipH="1" rot="5400000">
            <a:off x="8464591" y="4546223"/>
            <a:ext cx="409500" cy="409500"/>
          </a:xfrm>
          <a:prstGeom prst="ellipse">
            <a:avLst/>
          </a:prstGeom>
          <a:solidFill>
            <a:srgbClr val="E191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22"/>
          <p:cNvSpPr/>
          <p:nvPr/>
        </p:nvSpPr>
        <p:spPr>
          <a:xfrm flipH="1" rot="5400000">
            <a:off x="1325141" y="4688608"/>
            <a:ext cx="409500" cy="4095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1_1_1">
    <p:spTree>
      <p:nvGrpSpPr>
        <p:cNvPr id="150" name="Shape 150"/>
        <p:cNvGrpSpPr/>
        <p:nvPr/>
      </p:nvGrpSpPr>
      <p:grpSpPr>
        <a:xfrm>
          <a:off x="0" y="0"/>
          <a:ext cx="0" cy="0"/>
          <a:chOff x="0" y="0"/>
          <a:chExt cx="0" cy="0"/>
        </a:xfrm>
      </p:grpSpPr>
      <p:sp>
        <p:nvSpPr>
          <p:cNvPr id="151" name="Google Shape;151;p23"/>
          <p:cNvSpPr txBox="1"/>
          <p:nvPr>
            <p:ph type="title"/>
          </p:nvPr>
        </p:nvSpPr>
        <p:spPr>
          <a:xfrm>
            <a:off x="5024200" y="1731825"/>
            <a:ext cx="2871300" cy="1098000"/>
          </a:xfrm>
          <a:prstGeom prst="rect">
            <a:avLst/>
          </a:prstGeom>
        </p:spPr>
        <p:txBody>
          <a:bodyPr anchorCtr="0" anchor="b" bIns="91425" lIns="91425" spcFirstLastPara="1" rIns="91425" wrap="square" tIns="91425">
            <a:noAutofit/>
          </a:bodyPr>
          <a:lstStyle>
            <a:lvl1pPr lvl="0" rtl="0" algn="r">
              <a:spcBef>
                <a:spcPts val="0"/>
              </a:spcBef>
              <a:spcAft>
                <a:spcPts val="0"/>
              </a:spcAft>
              <a:buSzPts val="2800"/>
              <a:buNone/>
              <a:defRPr b="0"/>
            </a:lvl1pPr>
            <a:lvl2pPr lvl="1" rtl="0" algn="r">
              <a:spcBef>
                <a:spcPts val="0"/>
              </a:spcBef>
              <a:spcAft>
                <a:spcPts val="0"/>
              </a:spcAft>
              <a:buSzPts val="3500"/>
              <a:buNone/>
              <a:defRPr/>
            </a:lvl2pPr>
            <a:lvl3pPr lvl="2" rtl="0" algn="r">
              <a:spcBef>
                <a:spcPts val="0"/>
              </a:spcBef>
              <a:spcAft>
                <a:spcPts val="0"/>
              </a:spcAft>
              <a:buSzPts val="3500"/>
              <a:buNone/>
              <a:defRPr/>
            </a:lvl3pPr>
            <a:lvl4pPr lvl="3" rtl="0" algn="r">
              <a:spcBef>
                <a:spcPts val="0"/>
              </a:spcBef>
              <a:spcAft>
                <a:spcPts val="0"/>
              </a:spcAft>
              <a:buSzPts val="3500"/>
              <a:buNone/>
              <a:defRPr/>
            </a:lvl4pPr>
            <a:lvl5pPr lvl="4" rtl="0" algn="r">
              <a:spcBef>
                <a:spcPts val="0"/>
              </a:spcBef>
              <a:spcAft>
                <a:spcPts val="0"/>
              </a:spcAft>
              <a:buSzPts val="3500"/>
              <a:buNone/>
              <a:defRPr/>
            </a:lvl5pPr>
            <a:lvl6pPr lvl="5" rtl="0" algn="r">
              <a:spcBef>
                <a:spcPts val="0"/>
              </a:spcBef>
              <a:spcAft>
                <a:spcPts val="0"/>
              </a:spcAft>
              <a:buSzPts val="3500"/>
              <a:buNone/>
              <a:defRPr/>
            </a:lvl6pPr>
            <a:lvl7pPr lvl="6" rtl="0" algn="r">
              <a:spcBef>
                <a:spcPts val="0"/>
              </a:spcBef>
              <a:spcAft>
                <a:spcPts val="0"/>
              </a:spcAft>
              <a:buSzPts val="3500"/>
              <a:buNone/>
              <a:defRPr/>
            </a:lvl7pPr>
            <a:lvl8pPr lvl="7" rtl="0" algn="r">
              <a:spcBef>
                <a:spcPts val="0"/>
              </a:spcBef>
              <a:spcAft>
                <a:spcPts val="0"/>
              </a:spcAft>
              <a:buSzPts val="3500"/>
              <a:buNone/>
              <a:defRPr/>
            </a:lvl8pPr>
            <a:lvl9pPr lvl="8" rtl="0" algn="r">
              <a:spcBef>
                <a:spcPts val="0"/>
              </a:spcBef>
              <a:spcAft>
                <a:spcPts val="0"/>
              </a:spcAft>
              <a:buSzPts val="3500"/>
              <a:buNone/>
              <a:defRPr/>
            </a:lvl9pPr>
          </a:lstStyle>
          <a:p/>
        </p:txBody>
      </p:sp>
      <p:sp>
        <p:nvSpPr>
          <p:cNvPr id="152" name="Google Shape;152;p23"/>
          <p:cNvSpPr txBox="1"/>
          <p:nvPr>
            <p:ph idx="1" type="subTitle"/>
          </p:nvPr>
        </p:nvSpPr>
        <p:spPr>
          <a:xfrm>
            <a:off x="5024200" y="2829825"/>
            <a:ext cx="2871300" cy="10353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a:lvl1pPr>
            <a:lvl2pPr lvl="1" rtl="0" algn="r">
              <a:lnSpc>
                <a:spcPct val="100000"/>
              </a:lnSpc>
              <a:spcBef>
                <a:spcPts val="0"/>
              </a:spcBef>
              <a:spcAft>
                <a:spcPts val="0"/>
              </a:spcAft>
              <a:buSzPts val="1400"/>
              <a:buNone/>
              <a:defRPr/>
            </a:lvl2pPr>
            <a:lvl3pPr lvl="2" rtl="0" algn="r">
              <a:lnSpc>
                <a:spcPct val="100000"/>
              </a:lnSpc>
              <a:spcBef>
                <a:spcPts val="0"/>
              </a:spcBef>
              <a:spcAft>
                <a:spcPts val="0"/>
              </a:spcAft>
              <a:buSzPts val="1400"/>
              <a:buNone/>
              <a:defRPr/>
            </a:lvl3pPr>
            <a:lvl4pPr lvl="3" rtl="0" algn="r">
              <a:lnSpc>
                <a:spcPct val="100000"/>
              </a:lnSpc>
              <a:spcBef>
                <a:spcPts val="0"/>
              </a:spcBef>
              <a:spcAft>
                <a:spcPts val="0"/>
              </a:spcAft>
              <a:buSzPts val="1400"/>
              <a:buNone/>
              <a:defRPr/>
            </a:lvl4pPr>
            <a:lvl5pPr lvl="4" rtl="0" algn="r">
              <a:lnSpc>
                <a:spcPct val="100000"/>
              </a:lnSpc>
              <a:spcBef>
                <a:spcPts val="0"/>
              </a:spcBef>
              <a:spcAft>
                <a:spcPts val="0"/>
              </a:spcAft>
              <a:buSzPts val="1400"/>
              <a:buNone/>
              <a:defRPr/>
            </a:lvl5pPr>
            <a:lvl6pPr lvl="5" rtl="0" algn="r">
              <a:lnSpc>
                <a:spcPct val="100000"/>
              </a:lnSpc>
              <a:spcBef>
                <a:spcPts val="0"/>
              </a:spcBef>
              <a:spcAft>
                <a:spcPts val="0"/>
              </a:spcAft>
              <a:buSzPts val="1400"/>
              <a:buNone/>
              <a:defRPr/>
            </a:lvl6pPr>
            <a:lvl7pPr lvl="6" rtl="0" algn="r">
              <a:lnSpc>
                <a:spcPct val="100000"/>
              </a:lnSpc>
              <a:spcBef>
                <a:spcPts val="0"/>
              </a:spcBef>
              <a:spcAft>
                <a:spcPts val="0"/>
              </a:spcAft>
              <a:buSzPts val="1400"/>
              <a:buNone/>
              <a:defRPr/>
            </a:lvl7pPr>
            <a:lvl8pPr lvl="7" rtl="0" algn="r">
              <a:lnSpc>
                <a:spcPct val="100000"/>
              </a:lnSpc>
              <a:spcBef>
                <a:spcPts val="0"/>
              </a:spcBef>
              <a:spcAft>
                <a:spcPts val="0"/>
              </a:spcAft>
              <a:buSzPts val="1400"/>
              <a:buNone/>
              <a:defRPr/>
            </a:lvl8pPr>
            <a:lvl9pPr lvl="8" rtl="0" algn="r">
              <a:lnSpc>
                <a:spcPct val="100000"/>
              </a:lnSpc>
              <a:spcBef>
                <a:spcPts val="0"/>
              </a:spcBef>
              <a:spcAft>
                <a:spcPts val="0"/>
              </a:spcAft>
              <a:buSzPts val="1400"/>
              <a:buNone/>
              <a:defRPr/>
            </a:lvl9pPr>
          </a:lstStyle>
          <a:p/>
        </p:txBody>
      </p:sp>
      <p:sp>
        <p:nvSpPr>
          <p:cNvPr id="153" name="Google Shape;153;p23"/>
          <p:cNvSpPr/>
          <p:nvPr/>
        </p:nvSpPr>
        <p:spPr>
          <a:xfrm flipH="1">
            <a:off x="8428902" y="965475"/>
            <a:ext cx="409500" cy="4095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23"/>
          <p:cNvSpPr/>
          <p:nvPr/>
        </p:nvSpPr>
        <p:spPr>
          <a:xfrm flipH="1">
            <a:off x="969077" y="4608500"/>
            <a:ext cx="409500" cy="4095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23"/>
          <p:cNvSpPr/>
          <p:nvPr/>
        </p:nvSpPr>
        <p:spPr>
          <a:xfrm flipH="1">
            <a:off x="261152" y="3942075"/>
            <a:ext cx="409500" cy="4095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23"/>
          <p:cNvSpPr/>
          <p:nvPr/>
        </p:nvSpPr>
        <p:spPr>
          <a:xfrm flipH="1">
            <a:off x="3667259" y="128900"/>
            <a:ext cx="409500" cy="409500"/>
          </a:xfrm>
          <a:prstGeom prst="ellipse">
            <a:avLst/>
          </a:prstGeom>
          <a:solidFill>
            <a:srgbClr val="038E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1">
    <p:spTree>
      <p:nvGrpSpPr>
        <p:cNvPr id="157" name="Shape 157"/>
        <p:cNvGrpSpPr/>
        <p:nvPr/>
      </p:nvGrpSpPr>
      <p:grpSpPr>
        <a:xfrm>
          <a:off x="0" y="0"/>
          <a:ext cx="0" cy="0"/>
          <a:chOff x="0" y="0"/>
          <a:chExt cx="0" cy="0"/>
        </a:xfrm>
      </p:grpSpPr>
      <p:sp>
        <p:nvSpPr>
          <p:cNvPr id="158" name="Google Shape;158;p24"/>
          <p:cNvSpPr txBox="1"/>
          <p:nvPr>
            <p:ph idx="1" type="subTitle"/>
          </p:nvPr>
        </p:nvSpPr>
        <p:spPr>
          <a:xfrm>
            <a:off x="1190250" y="1657300"/>
            <a:ext cx="3208800" cy="2943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59" name="Google Shape;159;p24"/>
          <p:cNvSpPr txBox="1"/>
          <p:nvPr>
            <p:ph idx="2" type="subTitle"/>
          </p:nvPr>
        </p:nvSpPr>
        <p:spPr>
          <a:xfrm>
            <a:off x="4744797" y="1657300"/>
            <a:ext cx="3208800" cy="2943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60" name="Google Shape;160;p24"/>
          <p:cNvSpPr txBox="1"/>
          <p:nvPr>
            <p:ph type="title"/>
          </p:nvPr>
        </p:nvSpPr>
        <p:spPr>
          <a:xfrm>
            <a:off x="1190325" y="535000"/>
            <a:ext cx="6763500" cy="1046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61" name="Google Shape;161;p24"/>
          <p:cNvSpPr/>
          <p:nvPr/>
        </p:nvSpPr>
        <p:spPr>
          <a:xfrm>
            <a:off x="8653374" y="1512000"/>
            <a:ext cx="409500" cy="4095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24"/>
          <p:cNvSpPr/>
          <p:nvPr/>
        </p:nvSpPr>
        <p:spPr>
          <a:xfrm>
            <a:off x="7595149" y="64775"/>
            <a:ext cx="409500" cy="409500"/>
          </a:xfrm>
          <a:prstGeom prst="ellipse">
            <a:avLst/>
          </a:prstGeom>
          <a:solidFill>
            <a:srgbClr val="BC33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24"/>
          <p:cNvSpPr/>
          <p:nvPr/>
        </p:nvSpPr>
        <p:spPr>
          <a:xfrm>
            <a:off x="7595149" y="4608500"/>
            <a:ext cx="409500" cy="4095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24"/>
          <p:cNvSpPr/>
          <p:nvPr/>
        </p:nvSpPr>
        <p:spPr>
          <a:xfrm>
            <a:off x="199699" y="2125025"/>
            <a:ext cx="409500" cy="4095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TITLE_AND_TWO_COLUMNS_1_1">
    <p:spTree>
      <p:nvGrpSpPr>
        <p:cNvPr id="165" name="Shape 165"/>
        <p:cNvGrpSpPr/>
        <p:nvPr/>
      </p:nvGrpSpPr>
      <p:grpSpPr>
        <a:xfrm>
          <a:off x="0" y="0"/>
          <a:ext cx="0" cy="0"/>
          <a:chOff x="0" y="0"/>
          <a:chExt cx="0" cy="0"/>
        </a:xfrm>
      </p:grpSpPr>
      <p:sp>
        <p:nvSpPr>
          <p:cNvPr id="166" name="Google Shape;166;p25"/>
          <p:cNvSpPr txBox="1"/>
          <p:nvPr>
            <p:ph idx="1" type="subTitle"/>
          </p:nvPr>
        </p:nvSpPr>
        <p:spPr>
          <a:xfrm>
            <a:off x="2598300" y="1551325"/>
            <a:ext cx="2575800" cy="746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sz="2400">
                <a:solidFill>
                  <a:schemeClr val="dk1"/>
                </a:solidFill>
                <a:latin typeface="Krona One"/>
                <a:ea typeface="Krona One"/>
                <a:cs typeface="Krona One"/>
                <a:sym typeface="Krona One"/>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167" name="Google Shape;167;p25"/>
          <p:cNvSpPr txBox="1"/>
          <p:nvPr>
            <p:ph idx="2" type="subTitle"/>
          </p:nvPr>
        </p:nvSpPr>
        <p:spPr>
          <a:xfrm>
            <a:off x="5520600" y="1549525"/>
            <a:ext cx="2312700" cy="7497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68" name="Google Shape;168;p25"/>
          <p:cNvSpPr txBox="1"/>
          <p:nvPr>
            <p:ph type="title"/>
          </p:nvPr>
        </p:nvSpPr>
        <p:spPr>
          <a:xfrm>
            <a:off x="720000" y="535000"/>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69" name="Google Shape;169;p25"/>
          <p:cNvSpPr txBox="1"/>
          <p:nvPr>
            <p:ph idx="3" type="subTitle"/>
          </p:nvPr>
        </p:nvSpPr>
        <p:spPr>
          <a:xfrm>
            <a:off x="2598300" y="3385700"/>
            <a:ext cx="2575800" cy="749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sz="2400">
                <a:solidFill>
                  <a:schemeClr val="dk1"/>
                </a:solidFill>
                <a:latin typeface="Krona One"/>
                <a:ea typeface="Krona One"/>
                <a:cs typeface="Krona One"/>
                <a:sym typeface="Krona One"/>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170" name="Google Shape;170;p25"/>
          <p:cNvSpPr txBox="1"/>
          <p:nvPr>
            <p:ph idx="4" type="subTitle"/>
          </p:nvPr>
        </p:nvSpPr>
        <p:spPr>
          <a:xfrm>
            <a:off x="5520600" y="3385700"/>
            <a:ext cx="2312700" cy="7497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71" name="Google Shape;171;p25"/>
          <p:cNvSpPr/>
          <p:nvPr/>
        </p:nvSpPr>
        <p:spPr>
          <a:xfrm>
            <a:off x="8568666" y="3678275"/>
            <a:ext cx="409500" cy="4095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25"/>
          <p:cNvSpPr/>
          <p:nvPr/>
        </p:nvSpPr>
        <p:spPr>
          <a:xfrm>
            <a:off x="7101816" y="4608500"/>
            <a:ext cx="409500" cy="4095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25"/>
          <p:cNvSpPr/>
          <p:nvPr/>
        </p:nvSpPr>
        <p:spPr>
          <a:xfrm>
            <a:off x="8682966" y="446075"/>
            <a:ext cx="409500" cy="4095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5"/>
          <p:cNvSpPr/>
          <p:nvPr/>
        </p:nvSpPr>
        <p:spPr>
          <a:xfrm>
            <a:off x="7773891" y="84400"/>
            <a:ext cx="409500" cy="4095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25"/>
          <p:cNvSpPr/>
          <p:nvPr/>
        </p:nvSpPr>
        <p:spPr>
          <a:xfrm>
            <a:off x="8482572" y="1967300"/>
            <a:ext cx="1495800" cy="1494600"/>
          </a:xfrm>
          <a:prstGeom prst="ellipse">
            <a:avLst/>
          </a:prstGeom>
          <a:solidFill>
            <a:srgbClr val="DFE251">
              <a:alpha val="734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25"/>
          <p:cNvSpPr/>
          <p:nvPr/>
        </p:nvSpPr>
        <p:spPr>
          <a:xfrm>
            <a:off x="51516" y="655950"/>
            <a:ext cx="409500" cy="4095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25"/>
          <p:cNvSpPr/>
          <p:nvPr/>
        </p:nvSpPr>
        <p:spPr>
          <a:xfrm>
            <a:off x="-528078" y="-755675"/>
            <a:ext cx="1495800" cy="1494600"/>
          </a:xfrm>
          <a:prstGeom prst="ellipse">
            <a:avLst/>
          </a:prstGeom>
          <a:solidFill>
            <a:srgbClr val="652D6B">
              <a:alpha val="73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25"/>
          <p:cNvSpPr/>
          <p:nvPr/>
        </p:nvSpPr>
        <p:spPr>
          <a:xfrm>
            <a:off x="1110591" y="0"/>
            <a:ext cx="409500" cy="4095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BLANK_1_1_1_2">
    <p:spTree>
      <p:nvGrpSpPr>
        <p:cNvPr id="179" name="Shape 179"/>
        <p:cNvGrpSpPr/>
        <p:nvPr/>
      </p:nvGrpSpPr>
      <p:grpSpPr>
        <a:xfrm>
          <a:off x="0" y="0"/>
          <a:ext cx="0" cy="0"/>
          <a:chOff x="0" y="0"/>
          <a:chExt cx="0" cy="0"/>
        </a:xfrm>
      </p:grpSpPr>
      <p:sp>
        <p:nvSpPr>
          <p:cNvPr id="180" name="Google Shape;180;p26"/>
          <p:cNvSpPr txBox="1"/>
          <p:nvPr>
            <p:ph idx="1" type="subTitle"/>
          </p:nvPr>
        </p:nvSpPr>
        <p:spPr>
          <a:xfrm>
            <a:off x="720000" y="3052800"/>
            <a:ext cx="2441400" cy="530400"/>
          </a:xfrm>
          <a:prstGeom prst="rect">
            <a:avLst/>
          </a:prstGeom>
          <a:ln>
            <a:noFill/>
          </a:ln>
        </p:spPr>
        <p:txBody>
          <a:bodyPr anchorCtr="0" anchor="b"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sz="2400">
                <a:solidFill>
                  <a:schemeClr val="dk1"/>
                </a:solidFill>
                <a:latin typeface="Krona One"/>
                <a:ea typeface="Krona One"/>
                <a:cs typeface="Krona One"/>
                <a:sym typeface="Krona One"/>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181" name="Google Shape;181;p26"/>
          <p:cNvSpPr txBox="1"/>
          <p:nvPr>
            <p:ph idx="2" type="subTitle"/>
          </p:nvPr>
        </p:nvSpPr>
        <p:spPr>
          <a:xfrm>
            <a:off x="720900" y="3656000"/>
            <a:ext cx="2439600" cy="952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82" name="Google Shape;182;p26"/>
          <p:cNvSpPr txBox="1"/>
          <p:nvPr>
            <p:ph idx="3" type="subTitle"/>
          </p:nvPr>
        </p:nvSpPr>
        <p:spPr>
          <a:xfrm>
            <a:off x="3352650" y="3656000"/>
            <a:ext cx="2439600" cy="952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83" name="Google Shape;183;p26"/>
          <p:cNvSpPr txBox="1"/>
          <p:nvPr>
            <p:ph idx="4" type="subTitle"/>
          </p:nvPr>
        </p:nvSpPr>
        <p:spPr>
          <a:xfrm>
            <a:off x="5984400" y="3656000"/>
            <a:ext cx="2439600" cy="952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84" name="Google Shape;184;p26"/>
          <p:cNvSpPr txBox="1"/>
          <p:nvPr>
            <p:ph idx="5" type="subTitle"/>
          </p:nvPr>
        </p:nvSpPr>
        <p:spPr>
          <a:xfrm>
            <a:off x="3351750" y="3052800"/>
            <a:ext cx="2441400" cy="530400"/>
          </a:xfrm>
          <a:prstGeom prst="rect">
            <a:avLst/>
          </a:prstGeom>
          <a:ln>
            <a:noFill/>
          </a:ln>
        </p:spPr>
        <p:txBody>
          <a:bodyPr anchorCtr="0" anchor="b"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sz="2400">
                <a:solidFill>
                  <a:schemeClr val="dk1"/>
                </a:solidFill>
                <a:latin typeface="Krona One"/>
                <a:ea typeface="Krona One"/>
                <a:cs typeface="Krona One"/>
                <a:sym typeface="Krona One"/>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185" name="Google Shape;185;p26"/>
          <p:cNvSpPr txBox="1"/>
          <p:nvPr>
            <p:ph idx="6" type="subTitle"/>
          </p:nvPr>
        </p:nvSpPr>
        <p:spPr>
          <a:xfrm>
            <a:off x="5983500" y="3052800"/>
            <a:ext cx="2441400" cy="530400"/>
          </a:xfrm>
          <a:prstGeom prst="rect">
            <a:avLst/>
          </a:prstGeom>
          <a:ln>
            <a:noFill/>
          </a:ln>
        </p:spPr>
        <p:txBody>
          <a:bodyPr anchorCtr="0" anchor="b"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sz="2400">
                <a:solidFill>
                  <a:schemeClr val="dk1"/>
                </a:solidFill>
                <a:latin typeface="Krona One"/>
                <a:ea typeface="Krona One"/>
                <a:cs typeface="Krona One"/>
                <a:sym typeface="Krona One"/>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186" name="Google Shape;186;p26"/>
          <p:cNvSpPr txBox="1"/>
          <p:nvPr>
            <p:ph type="title"/>
          </p:nvPr>
        </p:nvSpPr>
        <p:spPr>
          <a:xfrm>
            <a:off x="720000" y="535000"/>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87" name="Google Shape;187;p26"/>
          <p:cNvSpPr/>
          <p:nvPr/>
        </p:nvSpPr>
        <p:spPr>
          <a:xfrm flipH="1">
            <a:off x="96431" y="1353600"/>
            <a:ext cx="409500" cy="409500"/>
          </a:xfrm>
          <a:prstGeom prst="ellipse">
            <a:avLst/>
          </a:prstGeom>
          <a:solidFill>
            <a:srgbClr val="BC33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26"/>
          <p:cNvSpPr/>
          <p:nvPr/>
        </p:nvSpPr>
        <p:spPr>
          <a:xfrm flipH="1">
            <a:off x="8692365" y="4666775"/>
            <a:ext cx="409500" cy="409500"/>
          </a:xfrm>
          <a:prstGeom prst="ellipse">
            <a:avLst/>
          </a:prstGeom>
          <a:solidFill>
            <a:srgbClr val="598C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26"/>
          <p:cNvSpPr/>
          <p:nvPr/>
        </p:nvSpPr>
        <p:spPr>
          <a:xfrm flipH="1">
            <a:off x="8539040" y="3717175"/>
            <a:ext cx="409500" cy="4095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6"/>
          <p:cNvSpPr/>
          <p:nvPr/>
        </p:nvSpPr>
        <p:spPr>
          <a:xfrm flipH="1">
            <a:off x="1281847" y="74050"/>
            <a:ext cx="409500" cy="409500"/>
          </a:xfrm>
          <a:prstGeom prst="ellipse">
            <a:avLst/>
          </a:prstGeom>
          <a:solidFill>
            <a:srgbClr val="038E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BLANK_1_1_1_1">
    <p:spTree>
      <p:nvGrpSpPr>
        <p:cNvPr id="191" name="Shape 191"/>
        <p:cNvGrpSpPr/>
        <p:nvPr/>
      </p:nvGrpSpPr>
      <p:grpSpPr>
        <a:xfrm>
          <a:off x="0" y="0"/>
          <a:ext cx="0" cy="0"/>
          <a:chOff x="0" y="0"/>
          <a:chExt cx="0" cy="0"/>
        </a:xfrm>
      </p:grpSpPr>
      <p:sp>
        <p:nvSpPr>
          <p:cNvPr id="192" name="Google Shape;192;p27"/>
          <p:cNvSpPr txBox="1"/>
          <p:nvPr>
            <p:ph idx="1" type="subTitle"/>
          </p:nvPr>
        </p:nvSpPr>
        <p:spPr>
          <a:xfrm>
            <a:off x="2029700" y="1655900"/>
            <a:ext cx="2472900" cy="572700"/>
          </a:xfrm>
          <a:prstGeom prst="rect">
            <a:avLst/>
          </a:prstGeom>
          <a:ln>
            <a:noFill/>
          </a:ln>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2400"/>
              <a:buFont typeface="Bebas Neue"/>
              <a:buNone/>
              <a:defRPr sz="2400">
                <a:solidFill>
                  <a:schemeClr val="dk1"/>
                </a:solidFill>
                <a:latin typeface="Krona One"/>
                <a:ea typeface="Krona One"/>
                <a:cs typeface="Krona One"/>
                <a:sym typeface="Krona One"/>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193" name="Google Shape;193;p27"/>
          <p:cNvSpPr txBox="1"/>
          <p:nvPr>
            <p:ph idx="2" type="subTitle"/>
          </p:nvPr>
        </p:nvSpPr>
        <p:spPr>
          <a:xfrm>
            <a:off x="2029699" y="2228600"/>
            <a:ext cx="2472900" cy="5760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94" name="Google Shape;194;p27"/>
          <p:cNvSpPr txBox="1"/>
          <p:nvPr>
            <p:ph idx="3" type="subTitle"/>
          </p:nvPr>
        </p:nvSpPr>
        <p:spPr>
          <a:xfrm>
            <a:off x="5951103" y="2228600"/>
            <a:ext cx="2472900" cy="5760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95" name="Google Shape;195;p27"/>
          <p:cNvSpPr txBox="1"/>
          <p:nvPr>
            <p:ph idx="4" type="subTitle"/>
          </p:nvPr>
        </p:nvSpPr>
        <p:spPr>
          <a:xfrm>
            <a:off x="2029699" y="3962163"/>
            <a:ext cx="2472900" cy="5760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96" name="Google Shape;196;p27"/>
          <p:cNvSpPr txBox="1"/>
          <p:nvPr>
            <p:ph idx="5" type="subTitle"/>
          </p:nvPr>
        </p:nvSpPr>
        <p:spPr>
          <a:xfrm>
            <a:off x="5951103" y="3962163"/>
            <a:ext cx="2472900" cy="5760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97" name="Google Shape;197;p27"/>
          <p:cNvSpPr txBox="1"/>
          <p:nvPr>
            <p:ph idx="6" type="subTitle"/>
          </p:nvPr>
        </p:nvSpPr>
        <p:spPr>
          <a:xfrm>
            <a:off x="2029700" y="3389463"/>
            <a:ext cx="2472900" cy="572700"/>
          </a:xfrm>
          <a:prstGeom prst="rect">
            <a:avLst/>
          </a:prstGeom>
          <a:ln>
            <a:noFill/>
          </a:ln>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2400"/>
              <a:buFont typeface="Bebas Neue"/>
              <a:buNone/>
              <a:defRPr sz="2400">
                <a:solidFill>
                  <a:srgbClr val="191919"/>
                </a:solidFill>
                <a:latin typeface="Krona One"/>
                <a:ea typeface="Krona One"/>
                <a:cs typeface="Krona One"/>
                <a:sym typeface="Krona One"/>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198" name="Google Shape;198;p27"/>
          <p:cNvSpPr txBox="1"/>
          <p:nvPr>
            <p:ph idx="7" type="subTitle"/>
          </p:nvPr>
        </p:nvSpPr>
        <p:spPr>
          <a:xfrm>
            <a:off x="5951100" y="1655900"/>
            <a:ext cx="2472900" cy="572700"/>
          </a:xfrm>
          <a:prstGeom prst="rect">
            <a:avLst/>
          </a:prstGeom>
          <a:ln>
            <a:noFill/>
          </a:ln>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2400"/>
              <a:buFont typeface="Bebas Neue"/>
              <a:buNone/>
              <a:defRPr sz="2400">
                <a:solidFill>
                  <a:schemeClr val="dk1"/>
                </a:solidFill>
                <a:latin typeface="Krona One"/>
                <a:ea typeface="Krona One"/>
                <a:cs typeface="Krona One"/>
                <a:sym typeface="Krona One"/>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199" name="Google Shape;199;p27"/>
          <p:cNvSpPr txBox="1"/>
          <p:nvPr>
            <p:ph idx="8" type="subTitle"/>
          </p:nvPr>
        </p:nvSpPr>
        <p:spPr>
          <a:xfrm>
            <a:off x="5951100" y="3389463"/>
            <a:ext cx="2472900" cy="572700"/>
          </a:xfrm>
          <a:prstGeom prst="rect">
            <a:avLst/>
          </a:prstGeom>
          <a:ln>
            <a:noFill/>
          </a:ln>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2400"/>
              <a:buFont typeface="Bebas Neue"/>
              <a:buNone/>
              <a:defRPr sz="2400">
                <a:solidFill>
                  <a:schemeClr val="dk1"/>
                </a:solidFill>
                <a:latin typeface="Krona One"/>
                <a:ea typeface="Krona One"/>
                <a:cs typeface="Krona One"/>
                <a:sym typeface="Krona One"/>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200" name="Google Shape;200;p27"/>
          <p:cNvSpPr txBox="1"/>
          <p:nvPr>
            <p:ph type="title"/>
          </p:nvPr>
        </p:nvSpPr>
        <p:spPr>
          <a:xfrm>
            <a:off x="720000" y="535000"/>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01" name="Google Shape;201;p27"/>
          <p:cNvSpPr/>
          <p:nvPr/>
        </p:nvSpPr>
        <p:spPr>
          <a:xfrm>
            <a:off x="8628624" y="4032500"/>
            <a:ext cx="409500" cy="409500"/>
          </a:xfrm>
          <a:prstGeom prst="ellipse">
            <a:avLst/>
          </a:prstGeom>
          <a:solidFill>
            <a:srgbClr val="DFE2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27"/>
          <p:cNvSpPr/>
          <p:nvPr/>
        </p:nvSpPr>
        <p:spPr>
          <a:xfrm>
            <a:off x="8734491" y="1527825"/>
            <a:ext cx="409500" cy="409500"/>
          </a:xfrm>
          <a:prstGeom prst="ellipse">
            <a:avLst/>
          </a:prstGeom>
          <a:solidFill>
            <a:srgbClr val="BC33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7"/>
          <p:cNvSpPr/>
          <p:nvPr/>
        </p:nvSpPr>
        <p:spPr>
          <a:xfrm>
            <a:off x="1265799" y="42575"/>
            <a:ext cx="409500" cy="4095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27"/>
          <p:cNvSpPr/>
          <p:nvPr/>
        </p:nvSpPr>
        <p:spPr>
          <a:xfrm>
            <a:off x="103749" y="1176050"/>
            <a:ext cx="409500" cy="409500"/>
          </a:xfrm>
          <a:prstGeom prst="ellipse">
            <a:avLst/>
          </a:prstGeom>
          <a:solidFill>
            <a:srgbClr val="DFE2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BLANK_1_1_1_1_1">
    <p:spTree>
      <p:nvGrpSpPr>
        <p:cNvPr id="205" name="Shape 205"/>
        <p:cNvGrpSpPr/>
        <p:nvPr/>
      </p:nvGrpSpPr>
      <p:grpSpPr>
        <a:xfrm>
          <a:off x="0" y="0"/>
          <a:ext cx="0" cy="0"/>
          <a:chOff x="0" y="0"/>
          <a:chExt cx="0" cy="0"/>
        </a:xfrm>
      </p:grpSpPr>
      <p:sp>
        <p:nvSpPr>
          <p:cNvPr id="206" name="Google Shape;206;p28"/>
          <p:cNvSpPr txBox="1"/>
          <p:nvPr>
            <p:ph idx="1" type="subTitle"/>
          </p:nvPr>
        </p:nvSpPr>
        <p:spPr>
          <a:xfrm>
            <a:off x="717550" y="2235048"/>
            <a:ext cx="2336400" cy="576000"/>
          </a:xfrm>
          <a:prstGeom prst="rect">
            <a:avLst/>
          </a:prstGeom>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07" name="Google Shape;207;p28"/>
          <p:cNvSpPr txBox="1"/>
          <p:nvPr>
            <p:ph idx="2" type="subTitle"/>
          </p:nvPr>
        </p:nvSpPr>
        <p:spPr>
          <a:xfrm>
            <a:off x="3403800" y="2235048"/>
            <a:ext cx="2336400" cy="576000"/>
          </a:xfrm>
          <a:prstGeom prst="rect">
            <a:avLst/>
          </a:prstGeom>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08" name="Google Shape;208;p28"/>
          <p:cNvSpPr txBox="1"/>
          <p:nvPr>
            <p:ph idx="3" type="subTitle"/>
          </p:nvPr>
        </p:nvSpPr>
        <p:spPr>
          <a:xfrm>
            <a:off x="6090050" y="2235048"/>
            <a:ext cx="2336400" cy="576000"/>
          </a:xfrm>
          <a:prstGeom prst="rect">
            <a:avLst/>
          </a:prstGeom>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09" name="Google Shape;209;p28"/>
          <p:cNvSpPr txBox="1"/>
          <p:nvPr>
            <p:ph idx="4" type="subTitle"/>
          </p:nvPr>
        </p:nvSpPr>
        <p:spPr>
          <a:xfrm>
            <a:off x="717550" y="3661066"/>
            <a:ext cx="2336400" cy="576000"/>
          </a:xfrm>
          <a:prstGeom prst="rect">
            <a:avLst/>
          </a:prstGeom>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10" name="Google Shape;210;p28"/>
          <p:cNvSpPr txBox="1"/>
          <p:nvPr>
            <p:ph idx="5" type="subTitle"/>
          </p:nvPr>
        </p:nvSpPr>
        <p:spPr>
          <a:xfrm>
            <a:off x="3403800" y="3661066"/>
            <a:ext cx="2336400" cy="576000"/>
          </a:xfrm>
          <a:prstGeom prst="rect">
            <a:avLst/>
          </a:prstGeom>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11" name="Google Shape;211;p28"/>
          <p:cNvSpPr txBox="1"/>
          <p:nvPr>
            <p:ph idx="6" type="subTitle"/>
          </p:nvPr>
        </p:nvSpPr>
        <p:spPr>
          <a:xfrm>
            <a:off x="6090050" y="3661066"/>
            <a:ext cx="2336400" cy="576000"/>
          </a:xfrm>
          <a:prstGeom prst="rect">
            <a:avLst/>
          </a:prstGeom>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12" name="Google Shape;212;p28"/>
          <p:cNvSpPr txBox="1"/>
          <p:nvPr>
            <p:ph idx="7" type="subTitle"/>
          </p:nvPr>
        </p:nvSpPr>
        <p:spPr>
          <a:xfrm>
            <a:off x="717550" y="1752688"/>
            <a:ext cx="2336400" cy="530400"/>
          </a:xfrm>
          <a:prstGeom prst="rect">
            <a:avLst/>
          </a:prstGeom>
          <a:ln>
            <a:noFill/>
          </a:ln>
        </p:spPr>
        <p:txBody>
          <a:bodyPr anchorCtr="0" anchor="b"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sz="2400">
                <a:solidFill>
                  <a:schemeClr val="dk1"/>
                </a:solidFill>
                <a:latin typeface="Krona One"/>
                <a:ea typeface="Krona One"/>
                <a:cs typeface="Krona One"/>
                <a:sym typeface="Krona One"/>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213" name="Google Shape;213;p28"/>
          <p:cNvSpPr txBox="1"/>
          <p:nvPr>
            <p:ph idx="8" type="subTitle"/>
          </p:nvPr>
        </p:nvSpPr>
        <p:spPr>
          <a:xfrm>
            <a:off x="3403800" y="1752688"/>
            <a:ext cx="2336400" cy="530400"/>
          </a:xfrm>
          <a:prstGeom prst="rect">
            <a:avLst/>
          </a:prstGeom>
          <a:ln>
            <a:noFill/>
          </a:ln>
        </p:spPr>
        <p:txBody>
          <a:bodyPr anchorCtr="0" anchor="b"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sz="2400">
                <a:solidFill>
                  <a:schemeClr val="dk1"/>
                </a:solidFill>
                <a:latin typeface="Krona One"/>
                <a:ea typeface="Krona One"/>
                <a:cs typeface="Krona One"/>
                <a:sym typeface="Krona One"/>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214" name="Google Shape;214;p28"/>
          <p:cNvSpPr txBox="1"/>
          <p:nvPr>
            <p:ph idx="9" type="subTitle"/>
          </p:nvPr>
        </p:nvSpPr>
        <p:spPr>
          <a:xfrm>
            <a:off x="6090050" y="1752688"/>
            <a:ext cx="2336400" cy="530400"/>
          </a:xfrm>
          <a:prstGeom prst="rect">
            <a:avLst/>
          </a:prstGeom>
          <a:ln>
            <a:noFill/>
          </a:ln>
        </p:spPr>
        <p:txBody>
          <a:bodyPr anchorCtr="0" anchor="b"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sz="2400">
                <a:solidFill>
                  <a:schemeClr val="dk1"/>
                </a:solidFill>
                <a:latin typeface="Krona One"/>
                <a:ea typeface="Krona One"/>
                <a:cs typeface="Krona One"/>
                <a:sym typeface="Krona One"/>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215" name="Google Shape;215;p28"/>
          <p:cNvSpPr txBox="1"/>
          <p:nvPr>
            <p:ph idx="13" type="subTitle"/>
          </p:nvPr>
        </p:nvSpPr>
        <p:spPr>
          <a:xfrm>
            <a:off x="717550" y="3174163"/>
            <a:ext cx="2336400" cy="530400"/>
          </a:xfrm>
          <a:prstGeom prst="rect">
            <a:avLst/>
          </a:prstGeom>
          <a:ln>
            <a:noFill/>
          </a:ln>
        </p:spPr>
        <p:txBody>
          <a:bodyPr anchorCtr="0" anchor="b"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sz="2400">
                <a:solidFill>
                  <a:schemeClr val="dk1"/>
                </a:solidFill>
                <a:latin typeface="Krona One"/>
                <a:ea typeface="Krona One"/>
                <a:cs typeface="Krona One"/>
                <a:sym typeface="Krona One"/>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216" name="Google Shape;216;p28"/>
          <p:cNvSpPr txBox="1"/>
          <p:nvPr>
            <p:ph idx="14" type="subTitle"/>
          </p:nvPr>
        </p:nvSpPr>
        <p:spPr>
          <a:xfrm>
            <a:off x="3403800" y="3174163"/>
            <a:ext cx="2336400" cy="530400"/>
          </a:xfrm>
          <a:prstGeom prst="rect">
            <a:avLst/>
          </a:prstGeom>
          <a:ln>
            <a:noFill/>
          </a:ln>
        </p:spPr>
        <p:txBody>
          <a:bodyPr anchorCtr="0" anchor="b"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sz="2400">
                <a:solidFill>
                  <a:schemeClr val="dk1"/>
                </a:solidFill>
                <a:latin typeface="Krona One"/>
                <a:ea typeface="Krona One"/>
                <a:cs typeface="Krona One"/>
                <a:sym typeface="Krona One"/>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217" name="Google Shape;217;p28"/>
          <p:cNvSpPr txBox="1"/>
          <p:nvPr>
            <p:ph idx="15" type="subTitle"/>
          </p:nvPr>
        </p:nvSpPr>
        <p:spPr>
          <a:xfrm>
            <a:off x="6090050" y="3174163"/>
            <a:ext cx="2336400" cy="530400"/>
          </a:xfrm>
          <a:prstGeom prst="rect">
            <a:avLst/>
          </a:prstGeom>
          <a:ln>
            <a:noFill/>
          </a:ln>
        </p:spPr>
        <p:txBody>
          <a:bodyPr anchorCtr="0" anchor="b"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sz="2400">
                <a:solidFill>
                  <a:schemeClr val="dk1"/>
                </a:solidFill>
                <a:latin typeface="Krona One"/>
                <a:ea typeface="Krona One"/>
                <a:cs typeface="Krona One"/>
                <a:sym typeface="Krona One"/>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218" name="Google Shape;218;p28"/>
          <p:cNvSpPr txBox="1"/>
          <p:nvPr>
            <p:ph type="title"/>
          </p:nvPr>
        </p:nvSpPr>
        <p:spPr>
          <a:xfrm>
            <a:off x="720000" y="535000"/>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19" name="Google Shape;219;p28"/>
          <p:cNvSpPr/>
          <p:nvPr/>
        </p:nvSpPr>
        <p:spPr>
          <a:xfrm>
            <a:off x="933516" y="70500"/>
            <a:ext cx="409500" cy="409500"/>
          </a:xfrm>
          <a:prstGeom prst="ellipse">
            <a:avLst/>
          </a:prstGeom>
          <a:solidFill>
            <a:srgbClr val="BC33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28"/>
          <p:cNvSpPr/>
          <p:nvPr/>
        </p:nvSpPr>
        <p:spPr>
          <a:xfrm>
            <a:off x="1578666" y="-177150"/>
            <a:ext cx="409500" cy="4095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28"/>
          <p:cNvSpPr/>
          <p:nvPr/>
        </p:nvSpPr>
        <p:spPr>
          <a:xfrm>
            <a:off x="149916" y="1813575"/>
            <a:ext cx="409500" cy="4095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28"/>
          <p:cNvSpPr/>
          <p:nvPr/>
        </p:nvSpPr>
        <p:spPr>
          <a:xfrm>
            <a:off x="8684316" y="3703200"/>
            <a:ext cx="409500" cy="4095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28"/>
          <p:cNvSpPr/>
          <p:nvPr/>
        </p:nvSpPr>
        <p:spPr>
          <a:xfrm>
            <a:off x="8505091" y="2790113"/>
            <a:ext cx="409500" cy="4095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28"/>
          <p:cNvSpPr/>
          <p:nvPr/>
        </p:nvSpPr>
        <p:spPr>
          <a:xfrm>
            <a:off x="8423991" y="4616275"/>
            <a:ext cx="409500" cy="4095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BLANK_1_1_1_1_1_1">
    <p:spTree>
      <p:nvGrpSpPr>
        <p:cNvPr id="225" name="Shape 225"/>
        <p:cNvGrpSpPr/>
        <p:nvPr/>
      </p:nvGrpSpPr>
      <p:grpSpPr>
        <a:xfrm>
          <a:off x="0" y="0"/>
          <a:ext cx="0" cy="0"/>
          <a:chOff x="0" y="0"/>
          <a:chExt cx="0" cy="0"/>
        </a:xfrm>
      </p:grpSpPr>
      <p:sp>
        <p:nvSpPr>
          <p:cNvPr id="226" name="Google Shape;226;p29"/>
          <p:cNvSpPr txBox="1"/>
          <p:nvPr>
            <p:ph hasCustomPrompt="1" type="title"/>
          </p:nvPr>
        </p:nvSpPr>
        <p:spPr>
          <a:xfrm>
            <a:off x="1819350" y="540000"/>
            <a:ext cx="5505300" cy="828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47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227" name="Google Shape;227;p29"/>
          <p:cNvSpPr txBox="1"/>
          <p:nvPr>
            <p:ph idx="1" type="subTitle"/>
          </p:nvPr>
        </p:nvSpPr>
        <p:spPr>
          <a:xfrm>
            <a:off x="1819350" y="1368302"/>
            <a:ext cx="5505300" cy="356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28" name="Google Shape;228;p29"/>
          <p:cNvSpPr txBox="1"/>
          <p:nvPr>
            <p:ph hasCustomPrompt="1" idx="2" type="title"/>
          </p:nvPr>
        </p:nvSpPr>
        <p:spPr>
          <a:xfrm>
            <a:off x="1819350" y="1981786"/>
            <a:ext cx="5505300" cy="828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47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229" name="Google Shape;229;p29"/>
          <p:cNvSpPr txBox="1"/>
          <p:nvPr>
            <p:ph idx="3" type="subTitle"/>
          </p:nvPr>
        </p:nvSpPr>
        <p:spPr>
          <a:xfrm>
            <a:off x="1819350" y="2810089"/>
            <a:ext cx="5505300" cy="356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30" name="Google Shape;230;p29"/>
          <p:cNvSpPr txBox="1"/>
          <p:nvPr>
            <p:ph hasCustomPrompt="1" idx="4" type="title"/>
          </p:nvPr>
        </p:nvSpPr>
        <p:spPr>
          <a:xfrm>
            <a:off x="1819350" y="3423573"/>
            <a:ext cx="5505300" cy="828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47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231" name="Google Shape;231;p29"/>
          <p:cNvSpPr txBox="1"/>
          <p:nvPr>
            <p:ph idx="5" type="subTitle"/>
          </p:nvPr>
        </p:nvSpPr>
        <p:spPr>
          <a:xfrm>
            <a:off x="1819350" y="4251875"/>
            <a:ext cx="5505300" cy="356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32" name="Google Shape;232;p29"/>
          <p:cNvSpPr/>
          <p:nvPr/>
        </p:nvSpPr>
        <p:spPr>
          <a:xfrm flipH="1" rot="5400000">
            <a:off x="7551441" y="4594899"/>
            <a:ext cx="409500" cy="409500"/>
          </a:xfrm>
          <a:prstGeom prst="ellipse">
            <a:avLst/>
          </a:prstGeom>
          <a:solidFill>
            <a:srgbClr val="598C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29"/>
          <p:cNvSpPr/>
          <p:nvPr/>
        </p:nvSpPr>
        <p:spPr>
          <a:xfrm flipH="1" rot="5400000">
            <a:off x="324816" y="398403"/>
            <a:ext cx="409500" cy="4095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29"/>
          <p:cNvSpPr/>
          <p:nvPr/>
        </p:nvSpPr>
        <p:spPr>
          <a:xfrm flipH="1" rot="5400000">
            <a:off x="8569366" y="860048"/>
            <a:ext cx="409500" cy="409500"/>
          </a:xfrm>
          <a:prstGeom prst="ellipse">
            <a:avLst/>
          </a:prstGeom>
          <a:solidFill>
            <a:srgbClr val="E191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1">
  <p:cSld name="BLANK_1_1_1_1_1_1_3">
    <p:spTree>
      <p:nvGrpSpPr>
        <p:cNvPr id="235" name="Shape 235"/>
        <p:cNvGrpSpPr/>
        <p:nvPr/>
      </p:nvGrpSpPr>
      <p:grpSpPr>
        <a:xfrm>
          <a:off x="0" y="0"/>
          <a:ext cx="0" cy="0"/>
          <a:chOff x="0" y="0"/>
          <a:chExt cx="0" cy="0"/>
        </a:xfrm>
      </p:grpSpPr>
      <p:sp>
        <p:nvSpPr>
          <p:cNvPr id="236" name="Google Shape;236;p30"/>
          <p:cNvSpPr txBox="1"/>
          <p:nvPr>
            <p:ph hasCustomPrompt="1" type="title"/>
          </p:nvPr>
        </p:nvSpPr>
        <p:spPr>
          <a:xfrm>
            <a:off x="1096097" y="1780874"/>
            <a:ext cx="21579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35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237" name="Google Shape;237;p30"/>
          <p:cNvSpPr txBox="1"/>
          <p:nvPr>
            <p:ph idx="1" type="subTitle"/>
          </p:nvPr>
        </p:nvSpPr>
        <p:spPr>
          <a:xfrm>
            <a:off x="1096097" y="3986853"/>
            <a:ext cx="2157900" cy="621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38" name="Google Shape;238;p30"/>
          <p:cNvSpPr txBox="1"/>
          <p:nvPr>
            <p:ph idx="2" type="subTitle"/>
          </p:nvPr>
        </p:nvSpPr>
        <p:spPr>
          <a:xfrm>
            <a:off x="3493050" y="3986864"/>
            <a:ext cx="2157900" cy="621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39" name="Google Shape;239;p30"/>
          <p:cNvSpPr txBox="1"/>
          <p:nvPr>
            <p:ph idx="3" type="subTitle"/>
          </p:nvPr>
        </p:nvSpPr>
        <p:spPr>
          <a:xfrm>
            <a:off x="5890003" y="3986896"/>
            <a:ext cx="2157900" cy="621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40" name="Google Shape;240;p30"/>
          <p:cNvSpPr txBox="1"/>
          <p:nvPr>
            <p:ph idx="4" type="subTitle"/>
          </p:nvPr>
        </p:nvSpPr>
        <p:spPr>
          <a:xfrm>
            <a:off x="1098197" y="3456451"/>
            <a:ext cx="2153700" cy="5304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Clr>
                <a:schemeClr val="dk1"/>
              </a:buClr>
              <a:buSzPts val="2500"/>
              <a:buFont typeface="Krona One"/>
              <a:buNone/>
              <a:defRPr sz="2400">
                <a:solidFill>
                  <a:schemeClr val="dk1"/>
                </a:solidFill>
                <a:latin typeface="Krona One"/>
                <a:ea typeface="Krona One"/>
                <a:cs typeface="Krona One"/>
                <a:sym typeface="Krona One"/>
              </a:defRPr>
            </a:lvl1pPr>
            <a:lvl2pPr lvl="1" rtl="0" algn="ctr">
              <a:lnSpc>
                <a:spcPct val="100000"/>
              </a:lnSpc>
              <a:spcBef>
                <a:spcPts val="0"/>
              </a:spcBef>
              <a:spcAft>
                <a:spcPts val="0"/>
              </a:spcAft>
              <a:buClr>
                <a:schemeClr val="dk1"/>
              </a:buClr>
              <a:buSzPts val="2500"/>
              <a:buFont typeface="Krona One"/>
              <a:buNone/>
              <a:defRPr sz="2500">
                <a:solidFill>
                  <a:schemeClr val="dk1"/>
                </a:solidFill>
                <a:latin typeface="Krona One"/>
                <a:ea typeface="Krona One"/>
                <a:cs typeface="Krona One"/>
                <a:sym typeface="Krona One"/>
              </a:defRPr>
            </a:lvl2pPr>
            <a:lvl3pPr lvl="2" rtl="0" algn="ctr">
              <a:lnSpc>
                <a:spcPct val="100000"/>
              </a:lnSpc>
              <a:spcBef>
                <a:spcPts val="0"/>
              </a:spcBef>
              <a:spcAft>
                <a:spcPts val="0"/>
              </a:spcAft>
              <a:buClr>
                <a:schemeClr val="dk1"/>
              </a:buClr>
              <a:buSzPts val="2500"/>
              <a:buFont typeface="Krona One"/>
              <a:buNone/>
              <a:defRPr sz="2500">
                <a:solidFill>
                  <a:schemeClr val="dk1"/>
                </a:solidFill>
                <a:latin typeface="Krona One"/>
                <a:ea typeface="Krona One"/>
                <a:cs typeface="Krona One"/>
                <a:sym typeface="Krona One"/>
              </a:defRPr>
            </a:lvl3pPr>
            <a:lvl4pPr lvl="3" rtl="0" algn="ctr">
              <a:lnSpc>
                <a:spcPct val="100000"/>
              </a:lnSpc>
              <a:spcBef>
                <a:spcPts val="0"/>
              </a:spcBef>
              <a:spcAft>
                <a:spcPts val="0"/>
              </a:spcAft>
              <a:buClr>
                <a:schemeClr val="dk1"/>
              </a:buClr>
              <a:buSzPts val="2500"/>
              <a:buFont typeface="Krona One"/>
              <a:buNone/>
              <a:defRPr sz="2500">
                <a:solidFill>
                  <a:schemeClr val="dk1"/>
                </a:solidFill>
                <a:latin typeface="Krona One"/>
                <a:ea typeface="Krona One"/>
                <a:cs typeface="Krona One"/>
                <a:sym typeface="Krona One"/>
              </a:defRPr>
            </a:lvl4pPr>
            <a:lvl5pPr lvl="4" rtl="0" algn="ctr">
              <a:lnSpc>
                <a:spcPct val="100000"/>
              </a:lnSpc>
              <a:spcBef>
                <a:spcPts val="0"/>
              </a:spcBef>
              <a:spcAft>
                <a:spcPts val="0"/>
              </a:spcAft>
              <a:buClr>
                <a:schemeClr val="dk1"/>
              </a:buClr>
              <a:buSzPts val="2500"/>
              <a:buFont typeface="Krona One"/>
              <a:buNone/>
              <a:defRPr sz="2500">
                <a:solidFill>
                  <a:schemeClr val="dk1"/>
                </a:solidFill>
                <a:latin typeface="Krona One"/>
                <a:ea typeface="Krona One"/>
                <a:cs typeface="Krona One"/>
                <a:sym typeface="Krona One"/>
              </a:defRPr>
            </a:lvl5pPr>
            <a:lvl6pPr lvl="5" rtl="0" algn="ctr">
              <a:lnSpc>
                <a:spcPct val="100000"/>
              </a:lnSpc>
              <a:spcBef>
                <a:spcPts val="0"/>
              </a:spcBef>
              <a:spcAft>
                <a:spcPts val="0"/>
              </a:spcAft>
              <a:buClr>
                <a:schemeClr val="dk1"/>
              </a:buClr>
              <a:buSzPts val="2500"/>
              <a:buFont typeface="Krona One"/>
              <a:buNone/>
              <a:defRPr sz="2500">
                <a:solidFill>
                  <a:schemeClr val="dk1"/>
                </a:solidFill>
                <a:latin typeface="Krona One"/>
                <a:ea typeface="Krona One"/>
                <a:cs typeface="Krona One"/>
                <a:sym typeface="Krona One"/>
              </a:defRPr>
            </a:lvl6pPr>
            <a:lvl7pPr lvl="6" rtl="0" algn="ctr">
              <a:lnSpc>
                <a:spcPct val="100000"/>
              </a:lnSpc>
              <a:spcBef>
                <a:spcPts val="0"/>
              </a:spcBef>
              <a:spcAft>
                <a:spcPts val="0"/>
              </a:spcAft>
              <a:buClr>
                <a:schemeClr val="dk1"/>
              </a:buClr>
              <a:buSzPts val="2500"/>
              <a:buFont typeface="Krona One"/>
              <a:buNone/>
              <a:defRPr sz="2500">
                <a:solidFill>
                  <a:schemeClr val="dk1"/>
                </a:solidFill>
                <a:latin typeface="Krona One"/>
                <a:ea typeface="Krona One"/>
                <a:cs typeface="Krona One"/>
                <a:sym typeface="Krona One"/>
              </a:defRPr>
            </a:lvl7pPr>
            <a:lvl8pPr lvl="7" rtl="0" algn="ctr">
              <a:lnSpc>
                <a:spcPct val="100000"/>
              </a:lnSpc>
              <a:spcBef>
                <a:spcPts val="0"/>
              </a:spcBef>
              <a:spcAft>
                <a:spcPts val="0"/>
              </a:spcAft>
              <a:buClr>
                <a:schemeClr val="dk1"/>
              </a:buClr>
              <a:buSzPts val="2500"/>
              <a:buFont typeface="Krona One"/>
              <a:buNone/>
              <a:defRPr sz="2500">
                <a:solidFill>
                  <a:schemeClr val="dk1"/>
                </a:solidFill>
                <a:latin typeface="Krona One"/>
                <a:ea typeface="Krona One"/>
                <a:cs typeface="Krona One"/>
                <a:sym typeface="Krona One"/>
              </a:defRPr>
            </a:lvl8pPr>
            <a:lvl9pPr lvl="8" rtl="0" algn="ctr">
              <a:lnSpc>
                <a:spcPct val="100000"/>
              </a:lnSpc>
              <a:spcBef>
                <a:spcPts val="0"/>
              </a:spcBef>
              <a:spcAft>
                <a:spcPts val="0"/>
              </a:spcAft>
              <a:buClr>
                <a:schemeClr val="dk1"/>
              </a:buClr>
              <a:buSzPts val="2500"/>
              <a:buFont typeface="Krona One"/>
              <a:buNone/>
              <a:defRPr sz="2500">
                <a:solidFill>
                  <a:schemeClr val="dk1"/>
                </a:solidFill>
                <a:latin typeface="Krona One"/>
                <a:ea typeface="Krona One"/>
                <a:cs typeface="Krona One"/>
                <a:sym typeface="Krona One"/>
              </a:defRPr>
            </a:lvl9pPr>
          </a:lstStyle>
          <a:p/>
        </p:txBody>
      </p:sp>
      <p:sp>
        <p:nvSpPr>
          <p:cNvPr id="241" name="Google Shape;241;p30"/>
          <p:cNvSpPr txBox="1"/>
          <p:nvPr>
            <p:ph idx="5" type="subTitle"/>
          </p:nvPr>
        </p:nvSpPr>
        <p:spPr>
          <a:xfrm>
            <a:off x="3495150" y="3456451"/>
            <a:ext cx="2153700" cy="5304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Clr>
                <a:schemeClr val="dk1"/>
              </a:buClr>
              <a:buSzPts val="2500"/>
              <a:buFont typeface="Krona One"/>
              <a:buNone/>
              <a:defRPr sz="2400">
                <a:solidFill>
                  <a:schemeClr val="dk1"/>
                </a:solidFill>
                <a:latin typeface="Krona One"/>
                <a:ea typeface="Krona One"/>
                <a:cs typeface="Krona One"/>
                <a:sym typeface="Krona One"/>
              </a:defRPr>
            </a:lvl1pPr>
            <a:lvl2pPr lvl="1" rtl="0" algn="ctr">
              <a:lnSpc>
                <a:spcPct val="100000"/>
              </a:lnSpc>
              <a:spcBef>
                <a:spcPts val="0"/>
              </a:spcBef>
              <a:spcAft>
                <a:spcPts val="0"/>
              </a:spcAft>
              <a:buClr>
                <a:schemeClr val="dk1"/>
              </a:buClr>
              <a:buSzPts val="2500"/>
              <a:buFont typeface="Krona One"/>
              <a:buNone/>
              <a:defRPr sz="2500">
                <a:solidFill>
                  <a:schemeClr val="dk1"/>
                </a:solidFill>
                <a:latin typeface="Krona One"/>
                <a:ea typeface="Krona One"/>
                <a:cs typeface="Krona One"/>
                <a:sym typeface="Krona One"/>
              </a:defRPr>
            </a:lvl2pPr>
            <a:lvl3pPr lvl="2" rtl="0" algn="ctr">
              <a:lnSpc>
                <a:spcPct val="100000"/>
              </a:lnSpc>
              <a:spcBef>
                <a:spcPts val="0"/>
              </a:spcBef>
              <a:spcAft>
                <a:spcPts val="0"/>
              </a:spcAft>
              <a:buClr>
                <a:schemeClr val="dk1"/>
              </a:buClr>
              <a:buSzPts val="2500"/>
              <a:buFont typeface="Krona One"/>
              <a:buNone/>
              <a:defRPr sz="2500">
                <a:solidFill>
                  <a:schemeClr val="dk1"/>
                </a:solidFill>
                <a:latin typeface="Krona One"/>
                <a:ea typeface="Krona One"/>
                <a:cs typeface="Krona One"/>
                <a:sym typeface="Krona One"/>
              </a:defRPr>
            </a:lvl3pPr>
            <a:lvl4pPr lvl="3" rtl="0" algn="ctr">
              <a:lnSpc>
                <a:spcPct val="100000"/>
              </a:lnSpc>
              <a:spcBef>
                <a:spcPts val="0"/>
              </a:spcBef>
              <a:spcAft>
                <a:spcPts val="0"/>
              </a:spcAft>
              <a:buClr>
                <a:schemeClr val="dk1"/>
              </a:buClr>
              <a:buSzPts val="2500"/>
              <a:buFont typeface="Krona One"/>
              <a:buNone/>
              <a:defRPr sz="2500">
                <a:solidFill>
                  <a:schemeClr val="dk1"/>
                </a:solidFill>
                <a:latin typeface="Krona One"/>
                <a:ea typeface="Krona One"/>
                <a:cs typeface="Krona One"/>
                <a:sym typeface="Krona One"/>
              </a:defRPr>
            </a:lvl4pPr>
            <a:lvl5pPr lvl="4" rtl="0" algn="ctr">
              <a:lnSpc>
                <a:spcPct val="100000"/>
              </a:lnSpc>
              <a:spcBef>
                <a:spcPts val="0"/>
              </a:spcBef>
              <a:spcAft>
                <a:spcPts val="0"/>
              </a:spcAft>
              <a:buClr>
                <a:schemeClr val="dk1"/>
              </a:buClr>
              <a:buSzPts val="2500"/>
              <a:buFont typeface="Krona One"/>
              <a:buNone/>
              <a:defRPr sz="2500">
                <a:solidFill>
                  <a:schemeClr val="dk1"/>
                </a:solidFill>
                <a:latin typeface="Krona One"/>
                <a:ea typeface="Krona One"/>
                <a:cs typeface="Krona One"/>
                <a:sym typeface="Krona One"/>
              </a:defRPr>
            </a:lvl5pPr>
            <a:lvl6pPr lvl="5" rtl="0" algn="ctr">
              <a:lnSpc>
                <a:spcPct val="100000"/>
              </a:lnSpc>
              <a:spcBef>
                <a:spcPts val="0"/>
              </a:spcBef>
              <a:spcAft>
                <a:spcPts val="0"/>
              </a:spcAft>
              <a:buClr>
                <a:schemeClr val="dk1"/>
              </a:buClr>
              <a:buSzPts val="2500"/>
              <a:buFont typeface="Krona One"/>
              <a:buNone/>
              <a:defRPr sz="2500">
                <a:solidFill>
                  <a:schemeClr val="dk1"/>
                </a:solidFill>
                <a:latin typeface="Krona One"/>
                <a:ea typeface="Krona One"/>
                <a:cs typeface="Krona One"/>
                <a:sym typeface="Krona One"/>
              </a:defRPr>
            </a:lvl6pPr>
            <a:lvl7pPr lvl="6" rtl="0" algn="ctr">
              <a:lnSpc>
                <a:spcPct val="100000"/>
              </a:lnSpc>
              <a:spcBef>
                <a:spcPts val="0"/>
              </a:spcBef>
              <a:spcAft>
                <a:spcPts val="0"/>
              </a:spcAft>
              <a:buClr>
                <a:schemeClr val="dk1"/>
              </a:buClr>
              <a:buSzPts val="2500"/>
              <a:buFont typeface="Krona One"/>
              <a:buNone/>
              <a:defRPr sz="2500">
                <a:solidFill>
                  <a:schemeClr val="dk1"/>
                </a:solidFill>
                <a:latin typeface="Krona One"/>
                <a:ea typeface="Krona One"/>
                <a:cs typeface="Krona One"/>
                <a:sym typeface="Krona One"/>
              </a:defRPr>
            </a:lvl7pPr>
            <a:lvl8pPr lvl="7" rtl="0" algn="ctr">
              <a:lnSpc>
                <a:spcPct val="100000"/>
              </a:lnSpc>
              <a:spcBef>
                <a:spcPts val="0"/>
              </a:spcBef>
              <a:spcAft>
                <a:spcPts val="0"/>
              </a:spcAft>
              <a:buClr>
                <a:schemeClr val="dk1"/>
              </a:buClr>
              <a:buSzPts val="2500"/>
              <a:buFont typeface="Krona One"/>
              <a:buNone/>
              <a:defRPr sz="2500">
                <a:solidFill>
                  <a:schemeClr val="dk1"/>
                </a:solidFill>
                <a:latin typeface="Krona One"/>
                <a:ea typeface="Krona One"/>
                <a:cs typeface="Krona One"/>
                <a:sym typeface="Krona One"/>
              </a:defRPr>
            </a:lvl8pPr>
            <a:lvl9pPr lvl="8" rtl="0" algn="ctr">
              <a:lnSpc>
                <a:spcPct val="100000"/>
              </a:lnSpc>
              <a:spcBef>
                <a:spcPts val="0"/>
              </a:spcBef>
              <a:spcAft>
                <a:spcPts val="0"/>
              </a:spcAft>
              <a:buClr>
                <a:schemeClr val="dk1"/>
              </a:buClr>
              <a:buSzPts val="2500"/>
              <a:buFont typeface="Krona One"/>
              <a:buNone/>
              <a:defRPr sz="2500">
                <a:solidFill>
                  <a:schemeClr val="dk1"/>
                </a:solidFill>
                <a:latin typeface="Krona One"/>
                <a:ea typeface="Krona One"/>
                <a:cs typeface="Krona One"/>
                <a:sym typeface="Krona One"/>
              </a:defRPr>
            </a:lvl9pPr>
          </a:lstStyle>
          <a:p/>
        </p:txBody>
      </p:sp>
      <p:sp>
        <p:nvSpPr>
          <p:cNvPr id="242" name="Google Shape;242;p30"/>
          <p:cNvSpPr txBox="1"/>
          <p:nvPr>
            <p:ph idx="6" type="subTitle"/>
          </p:nvPr>
        </p:nvSpPr>
        <p:spPr>
          <a:xfrm>
            <a:off x="5892103" y="3456451"/>
            <a:ext cx="2153700" cy="5304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Clr>
                <a:schemeClr val="dk1"/>
              </a:buClr>
              <a:buSzPts val="2500"/>
              <a:buFont typeface="Krona One"/>
              <a:buNone/>
              <a:defRPr sz="2400">
                <a:solidFill>
                  <a:schemeClr val="dk1"/>
                </a:solidFill>
                <a:latin typeface="Krona One"/>
                <a:ea typeface="Krona One"/>
                <a:cs typeface="Krona One"/>
                <a:sym typeface="Krona One"/>
              </a:defRPr>
            </a:lvl1pPr>
            <a:lvl2pPr lvl="1" rtl="0" algn="ctr">
              <a:lnSpc>
                <a:spcPct val="100000"/>
              </a:lnSpc>
              <a:spcBef>
                <a:spcPts val="0"/>
              </a:spcBef>
              <a:spcAft>
                <a:spcPts val="0"/>
              </a:spcAft>
              <a:buClr>
                <a:schemeClr val="dk1"/>
              </a:buClr>
              <a:buSzPts val="2500"/>
              <a:buFont typeface="Krona One"/>
              <a:buNone/>
              <a:defRPr sz="2500">
                <a:solidFill>
                  <a:schemeClr val="dk1"/>
                </a:solidFill>
                <a:latin typeface="Krona One"/>
                <a:ea typeface="Krona One"/>
                <a:cs typeface="Krona One"/>
                <a:sym typeface="Krona One"/>
              </a:defRPr>
            </a:lvl2pPr>
            <a:lvl3pPr lvl="2" rtl="0" algn="ctr">
              <a:lnSpc>
                <a:spcPct val="100000"/>
              </a:lnSpc>
              <a:spcBef>
                <a:spcPts val="0"/>
              </a:spcBef>
              <a:spcAft>
                <a:spcPts val="0"/>
              </a:spcAft>
              <a:buClr>
                <a:schemeClr val="dk1"/>
              </a:buClr>
              <a:buSzPts val="2500"/>
              <a:buFont typeface="Krona One"/>
              <a:buNone/>
              <a:defRPr sz="2500">
                <a:solidFill>
                  <a:schemeClr val="dk1"/>
                </a:solidFill>
                <a:latin typeface="Krona One"/>
                <a:ea typeface="Krona One"/>
                <a:cs typeface="Krona One"/>
                <a:sym typeface="Krona One"/>
              </a:defRPr>
            </a:lvl3pPr>
            <a:lvl4pPr lvl="3" rtl="0" algn="ctr">
              <a:lnSpc>
                <a:spcPct val="100000"/>
              </a:lnSpc>
              <a:spcBef>
                <a:spcPts val="0"/>
              </a:spcBef>
              <a:spcAft>
                <a:spcPts val="0"/>
              </a:spcAft>
              <a:buClr>
                <a:schemeClr val="dk1"/>
              </a:buClr>
              <a:buSzPts val="2500"/>
              <a:buFont typeface="Krona One"/>
              <a:buNone/>
              <a:defRPr sz="2500">
                <a:solidFill>
                  <a:schemeClr val="dk1"/>
                </a:solidFill>
                <a:latin typeface="Krona One"/>
                <a:ea typeface="Krona One"/>
                <a:cs typeface="Krona One"/>
                <a:sym typeface="Krona One"/>
              </a:defRPr>
            </a:lvl4pPr>
            <a:lvl5pPr lvl="4" rtl="0" algn="ctr">
              <a:lnSpc>
                <a:spcPct val="100000"/>
              </a:lnSpc>
              <a:spcBef>
                <a:spcPts val="0"/>
              </a:spcBef>
              <a:spcAft>
                <a:spcPts val="0"/>
              </a:spcAft>
              <a:buClr>
                <a:schemeClr val="dk1"/>
              </a:buClr>
              <a:buSzPts val="2500"/>
              <a:buFont typeface="Krona One"/>
              <a:buNone/>
              <a:defRPr sz="2500">
                <a:solidFill>
                  <a:schemeClr val="dk1"/>
                </a:solidFill>
                <a:latin typeface="Krona One"/>
                <a:ea typeface="Krona One"/>
                <a:cs typeface="Krona One"/>
                <a:sym typeface="Krona One"/>
              </a:defRPr>
            </a:lvl5pPr>
            <a:lvl6pPr lvl="5" rtl="0" algn="ctr">
              <a:lnSpc>
                <a:spcPct val="100000"/>
              </a:lnSpc>
              <a:spcBef>
                <a:spcPts val="0"/>
              </a:spcBef>
              <a:spcAft>
                <a:spcPts val="0"/>
              </a:spcAft>
              <a:buClr>
                <a:schemeClr val="dk1"/>
              </a:buClr>
              <a:buSzPts val="2500"/>
              <a:buFont typeface="Krona One"/>
              <a:buNone/>
              <a:defRPr sz="2500">
                <a:solidFill>
                  <a:schemeClr val="dk1"/>
                </a:solidFill>
                <a:latin typeface="Krona One"/>
                <a:ea typeface="Krona One"/>
                <a:cs typeface="Krona One"/>
                <a:sym typeface="Krona One"/>
              </a:defRPr>
            </a:lvl6pPr>
            <a:lvl7pPr lvl="6" rtl="0" algn="ctr">
              <a:lnSpc>
                <a:spcPct val="100000"/>
              </a:lnSpc>
              <a:spcBef>
                <a:spcPts val="0"/>
              </a:spcBef>
              <a:spcAft>
                <a:spcPts val="0"/>
              </a:spcAft>
              <a:buClr>
                <a:schemeClr val="dk1"/>
              </a:buClr>
              <a:buSzPts val="2500"/>
              <a:buFont typeface="Krona One"/>
              <a:buNone/>
              <a:defRPr sz="2500">
                <a:solidFill>
                  <a:schemeClr val="dk1"/>
                </a:solidFill>
                <a:latin typeface="Krona One"/>
                <a:ea typeface="Krona One"/>
                <a:cs typeface="Krona One"/>
                <a:sym typeface="Krona One"/>
              </a:defRPr>
            </a:lvl7pPr>
            <a:lvl8pPr lvl="7" rtl="0" algn="ctr">
              <a:lnSpc>
                <a:spcPct val="100000"/>
              </a:lnSpc>
              <a:spcBef>
                <a:spcPts val="0"/>
              </a:spcBef>
              <a:spcAft>
                <a:spcPts val="0"/>
              </a:spcAft>
              <a:buClr>
                <a:schemeClr val="dk1"/>
              </a:buClr>
              <a:buSzPts val="2500"/>
              <a:buFont typeface="Krona One"/>
              <a:buNone/>
              <a:defRPr sz="2500">
                <a:solidFill>
                  <a:schemeClr val="dk1"/>
                </a:solidFill>
                <a:latin typeface="Krona One"/>
                <a:ea typeface="Krona One"/>
                <a:cs typeface="Krona One"/>
                <a:sym typeface="Krona One"/>
              </a:defRPr>
            </a:lvl8pPr>
            <a:lvl9pPr lvl="8" rtl="0" algn="ctr">
              <a:lnSpc>
                <a:spcPct val="100000"/>
              </a:lnSpc>
              <a:spcBef>
                <a:spcPts val="0"/>
              </a:spcBef>
              <a:spcAft>
                <a:spcPts val="0"/>
              </a:spcAft>
              <a:buClr>
                <a:schemeClr val="dk1"/>
              </a:buClr>
              <a:buSzPts val="2500"/>
              <a:buFont typeface="Krona One"/>
              <a:buNone/>
              <a:defRPr sz="2500">
                <a:solidFill>
                  <a:schemeClr val="dk1"/>
                </a:solidFill>
                <a:latin typeface="Krona One"/>
                <a:ea typeface="Krona One"/>
                <a:cs typeface="Krona One"/>
                <a:sym typeface="Krona One"/>
              </a:defRPr>
            </a:lvl9pPr>
          </a:lstStyle>
          <a:p/>
        </p:txBody>
      </p:sp>
      <p:sp>
        <p:nvSpPr>
          <p:cNvPr id="243" name="Google Shape;243;p30"/>
          <p:cNvSpPr txBox="1"/>
          <p:nvPr>
            <p:ph idx="7" type="title"/>
          </p:nvPr>
        </p:nvSpPr>
        <p:spPr>
          <a:xfrm>
            <a:off x="720000" y="535000"/>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44" name="Google Shape;244;p30"/>
          <p:cNvSpPr txBox="1"/>
          <p:nvPr>
            <p:ph hasCustomPrompt="1" idx="8" type="title"/>
          </p:nvPr>
        </p:nvSpPr>
        <p:spPr>
          <a:xfrm>
            <a:off x="3493050" y="1780874"/>
            <a:ext cx="21579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35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245" name="Google Shape;245;p30"/>
          <p:cNvSpPr txBox="1"/>
          <p:nvPr>
            <p:ph hasCustomPrompt="1" idx="9" type="title"/>
          </p:nvPr>
        </p:nvSpPr>
        <p:spPr>
          <a:xfrm>
            <a:off x="5890003" y="1780874"/>
            <a:ext cx="21579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35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246" name="Google Shape;246;p30"/>
          <p:cNvSpPr/>
          <p:nvPr/>
        </p:nvSpPr>
        <p:spPr>
          <a:xfrm rot="10800000">
            <a:off x="8640847" y="2924450"/>
            <a:ext cx="409500" cy="409500"/>
          </a:xfrm>
          <a:prstGeom prst="ellipse">
            <a:avLst/>
          </a:prstGeom>
          <a:solidFill>
            <a:srgbClr val="598C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30"/>
          <p:cNvSpPr/>
          <p:nvPr/>
        </p:nvSpPr>
        <p:spPr>
          <a:xfrm rot="10800000">
            <a:off x="8688468" y="1432675"/>
            <a:ext cx="409500" cy="409500"/>
          </a:xfrm>
          <a:prstGeom prst="ellipse">
            <a:avLst/>
          </a:prstGeom>
          <a:solidFill>
            <a:srgbClr val="DFE2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30"/>
          <p:cNvSpPr/>
          <p:nvPr/>
        </p:nvSpPr>
        <p:spPr>
          <a:xfrm rot="10800000">
            <a:off x="161038" y="3516900"/>
            <a:ext cx="409500" cy="409500"/>
          </a:xfrm>
          <a:prstGeom prst="ellipse">
            <a:avLst/>
          </a:prstGeom>
          <a:solidFill>
            <a:srgbClr val="BC33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30"/>
          <p:cNvSpPr/>
          <p:nvPr/>
        </p:nvSpPr>
        <p:spPr>
          <a:xfrm rot="10800000">
            <a:off x="7855529" y="73450"/>
            <a:ext cx="409500" cy="409500"/>
          </a:xfrm>
          <a:prstGeom prst="ellipse">
            <a:avLst/>
          </a:prstGeom>
          <a:solidFill>
            <a:srgbClr val="038E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30"/>
          <p:cNvSpPr/>
          <p:nvPr/>
        </p:nvSpPr>
        <p:spPr>
          <a:xfrm rot="10800000">
            <a:off x="7667797" y="4608550"/>
            <a:ext cx="409500" cy="4095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30"/>
          <p:cNvSpPr/>
          <p:nvPr/>
        </p:nvSpPr>
        <p:spPr>
          <a:xfrm rot="10800000">
            <a:off x="65788" y="2617250"/>
            <a:ext cx="409500" cy="409500"/>
          </a:xfrm>
          <a:prstGeom prst="ellipse">
            <a:avLst/>
          </a:prstGeom>
          <a:solidFill>
            <a:srgbClr val="652D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30"/>
          <p:cNvSpPr/>
          <p:nvPr/>
        </p:nvSpPr>
        <p:spPr>
          <a:xfrm rot="10800000">
            <a:off x="-667680" y="4260375"/>
            <a:ext cx="1495800" cy="1494600"/>
          </a:xfrm>
          <a:prstGeom prst="ellipse">
            <a:avLst/>
          </a:prstGeom>
          <a:solidFill>
            <a:srgbClr val="BC3334">
              <a:alpha val="72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 name="Shape 21"/>
        <p:cNvGrpSpPr/>
        <p:nvPr/>
      </p:nvGrpSpPr>
      <p:grpSpPr>
        <a:xfrm>
          <a:off x="0" y="0"/>
          <a:ext cx="0" cy="0"/>
          <a:chOff x="0" y="0"/>
          <a:chExt cx="0" cy="0"/>
        </a:xfrm>
      </p:grpSpPr>
      <p:sp>
        <p:nvSpPr>
          <p:cNvPr id="22" name="Google Shape;22;p4"/>
          <p:cNvSpPr txBox="1"/>
          <p:nvPr>
            <p:ph idx="1" type="body"/>
          </p:nvPr>
        </p:nvSpPr>
        <p:spPr>
          <a:xfrm>
            <a:off x="720000" y="1152475"/>
            <a:ext cx="7704000" cy="34164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chemeClr val="dk1"/>
              </a:buClr>
              <a:buSzPts val="1400"/>
              <a:buChar char="●"/>
              <a:defRPr sz="1400">
                <a:solidFill>
                  <a:schemeClr val="dk1"/>
                </a:solidFill>
              </a:defRPr>
            </a:lvl1pPr>
            <a:lvl2pPr indent="-317500" lvl="1" marL="914400" rtl="0">
              <a:lnSpc>
                <a:spcPct val="100000"/>
              </a:lnSpc>
              <a:spcBef>
                <a:spcPts val="0"/>
              </a:spcBef>
              <a:spcAft>
                <a:spcPts val="0"/>
              </a:spcAft>
              <a:buClr>
                <a:schemeClr val="dk1"/>
              </a:buClr>
              <a:buSzPts val="1400"/>
              <a:buChar char="○"/>
              <a:defRPr>
                <a:solidFill>
                  <a:schemeClr val="dk1"/>
                </a:solidFill>
              </a:defRPr>
            </a:lvl2pPr>
            <a:lvl3pPr indent="-317500" lvl="2" marL="1371600" rtl="0">
              <a:lnSpc>
                <a:spcPct val="100000"/>
              </a:lnSpc>
              <a:spcBef>
                <a:spcPts val="0"/>
              </a:spcBef>
              <a:spcAft>
                <a:spcPts val="0"/>
              </a:spcAft>
              <a:buClr>
                <a:schemeClr val="dk1"/>
              </a:buClr>
              <a:buSzPts val="1400"/>
              <a:buChar char="■"/>
              <a:defRPr>
                <a:solidFill>
                  <a:schemeClr val="dk1"/>
                </a:solidFill>
              </a:defRPr>
            </a:lvl3pPr>
            <a:lvl4pPr indent="-317500" lvl="3" marL="1828800" rtl="0">
              <a:lnSpc>
                <a:spcPct val="100000"/>
              </a:lnSpc>
              <a:spcBef>
                <a:spcPts val="0"/>
              </a:spcBef>
              <a:spcAft>
                <a:spcPts val="0"/>
              </a:spcAft>
              <a:buClr>
                <a:schemeClr val="dk1"/>
              </a:buClr>
              <a:buSzPts val="1400"/>
              <a:buChar char="●"/>
              <a:defRPr>
                <a:solidFill>
                  <a:schemeClr val="dk1"/>
                </a:solidFill>
              </a:defRPr>
            </a:lvl4pPr>
            <a:lvl5pPr indent="-317500" lvl="4" marL="2286000" rtl="0">
              <a:lnSpc>
                <a:spcPct val="100000"/>
              </a:lnSpc>
              <a:spcBef>
                <a:spcPts val="0"/>
              </a:spcBef>
              <a:spcAft>
                <a:spcPts val="0"/>
              </a:spcAft>
              <a:buClr>
                <a:schemeClr val="dk1"/>
              </a:buClr>
              <a:buSzPts val="1400"/>
              <a:buChar char="○"/>
              <a:defRPr>
                <a:solidFill>
                  <a:schemeClr val="dk1"/>
                </a:solidFill>
              </a:defRPr>
            </a:lvl5pPr>
            <a:lvl6pPr indent="-317500" lvl="5" marL="2743200" rtl="0">
              <a:lnSpc>
                <a:spcPct val="100000"/>
              </a:lnSpc>
              <a:spcBef>
                <a:spcPts val="0"/>
              </a:spcBef>
              <a:spcAft>
                <a:spcPts val="0"/>
              </a:spcAft>
              <a:buClr>
                <a:schemeClr val="dk1"/>
              </a:buClr>
              <a:buSzPts val="1400"/>
              <a:buChar char="■"/>
              <a:defRPr>
                <a:solidFill>
                  <a:schemeClr val="dk1"/>
                </a:solidFill>
              </a:defRPr>
            </a:lvl6pPr>
            <a:lvl7pPr indent="-317500" lvl="6" marL="3200400" rtl="0">
              <a:lnSpc>
                <a:spcPct val="100000"/>
              </a:lnSpc>
              <a:spcBef>
                <a:spcPts val="0"/>
              </a:spcBef>
              <a:spcAft>
                <a:spcPts val="0"/>
              </a:spcAft>
              <a:buClr>
                <a:schemeClr val="dk1"/>
              </a:buClr>
              <a:buSzPts val="1400"/>
              <a:buChar char="●"/>
              <a:defRPr>
                <a:solidFill>
                  <a:schemeClr val="dk1"/>
                </a:solidFill>
              </a:defRPr>
            </a:lvl7pPr>
            <a:lvl8pPr indent="-317500" lvl="7" marL="3657600" rtl="0">
              <a:lnSpc>
                <a:spcPct val="100000"/>
              </a:lnSpc>
              <a:spcBef>
                <a:spcPts val="0"/>
              </a:spcBef>
              <a:spcAft>
                <a:spcPts val="0"/>
              </a:spcAft>
              <a:buClr>
                <a:schemeClr val="dk1"/>
              </a:buClr>
              <a:buSzPts val="1400"/>
              <a:buChar char="○"/>
              <a:defRPr>
                <a:solidFill>
                  <a:schemeClr val="dk1"/>
                </a:solidFill>
              </a:defRPr>
            </a:lvl8pPr>
            <a:lvl9pPr indent="-317500" lvl="8" marL="4114800" rtl="0">
              <a:lnSpc>
                <a:spcPct val="100000"/>
              </a:lnSpc>
              <a:spcBef>
                <a:spcPts val="0"/>
              </a:spcBef>
              <a:spcAft>
                <a:spcPts val="0"/>
              </a:spcAft>
              <a:buClr>
                <a:schemeClr val="dk1"/>
              </a:buClr>
              <a:buSzPts val="1400"/>
              <a:buChar char="■"/>
              <a:defRPr>
                <a:solidFill>
                  <a:schemeClr val="dk1"/>
                </a:solidFill>
              </a:defRPr>
            </a:lvl9pPr>
          </a:lstStyle>
          <a:p/>
        </p:txBody>
      </p:sp>
      <p:sp>
        <p:nvSpPr>
          <p:cNvPr id="23" name="Google Shape;23;p4"/>
          <p:cNvSpPr txBox="1"/>
          <p:nvPr>
            <p:ph type="title"/>
          </p:nvPr>
        </p:nvSpPr>
        <p:spPr>
          <a:xfrm>
            <a:off x="720000" y="535000"/>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4" name="Google Shape;24;p4"/>
          <p:cNvSpPr/>
          <p:nvPr/>
        </p:nvSpPr>
        <p:spPr>
          <a:xfrm flipH="1" rot="10800000">
            <a:off x="922028" y="4613650"/>
            <a:ext cx="409500" cy="4095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4"/>
          <p:cNvSpPr/>
          <p:nvPr/>
        </p:nvSpPr>
        <p:spPr>
          <a:xfrm flipH="1" rot="10800000">
            <a:off x="8654466" y="2579300"/>
            <a:ext cx="409500" cy="4095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4"/>
          <p:cNvSpPr/>
          <p:nvPr/>
        </p:nvSpPr>
        <p:spPr>
          <a:xfrm flipH="1" rot="10800000">
            <a:off x="72366" y="1298175"/>
            <a:ext cx="409500" cy="4095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p:nvPr/>
        </p:nvSpPr>
        <p:spPr>
          <a:xfrm flipH="1" rot="10800000">
            <a:off x="8845716" y="4528325"/>
            <a:ext cx="409500" cy="4095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BLANK_1_1_1_1_1_1_2">
    <p:spTree>
      <p:nvGrpSpPr>
        <p:cNvPr id="253" name="Shape 253"/>
        <p:cNvGrpSpPr/>
        <p:nvPr/>
      </p:nvGrpSpPr>
      <p:grpSpPr>
        <a:xfrm>
          <a:off x="0" y="0"/>
          <a:ext cx="0" cy="0"/>
          <a:chOff x="0" y="0"/>
          <a:chExt cx="0" cy="0"/>
        </a:xfrm>
      </p:grpSpPr>
      <p:sp>
        <p:nvSpPr>
          <p:cNvPr id="254" name="Google Shape;254;p31"/>
          <p:cNvSpPr txBox="1"/>
          <p:nvPr>
            <p:ph type="ctrTitle"/>
          </p:nvPr>
        </p:nvSpPr>
        <p:spPr>
          <a:xfrm>
            <a:off x="4139950" y="598025"/>
            <a:ext cx="4284000" cy="997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5200"/>
              <a:buNone/>
              <a:defRPr sz="60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55" name="Google Shape;255;p31"/>
          <p:cNvSpPr txBox="1"/>
          <p:nvPr>
            <p:ph idx="1" type="subTitle"/>
          </p:nvPr>
        </p:nvSpPr>
        <p:spPr>
          <a:xfrm>
            <a:off x="4135000" y="1632750"/>
            <a:ext cx="4293900" cy="1091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256" name="Google Shape;256;p31"/>
          <p:cNvSpPr txBox="1"/>
          <p:nvPr/>
        </p:nvSpPr>
        <p:spPr>
          <a:xfrm>
            <a:off x="4139950" y="3590925"/>
            <a:ext cx="4284000" cy="4812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300"/>
              </a:spcBef>
              <a:spcAft>
                <a:spcPts val="0"/>
              </a:spcAft>
              <a:buNone/>
            </a:pPr>
            <a:r>
              <a:rPr lang="en" sz="1000">
                <a:solidFill>
                  <a:srgbClr val="434343"/>
                </a:solidFill>
                <a:latin typeface="Work Sans"/>
                <a:ea typeface="Work Sans"/>
                <a:cs typeface="Work Sans"/>
                <a:sym typeface="Work Sans"/>
              </a:rPr>
              <a:t>CREDITS: This presentation template was created by </a:t>
            </a:r>
            <a:r>
              <a:rPr b="1" lang="en" sz="1000">
                <a:solidFill>
                  <a:schemeClr val="dk1"/>
                </a:solidFill>
                <a:uFill>
                  <a:noFill/>
                </a:uFill>
                <a:latin typeface="Work Sans"/>
                <a:ea typeface="Work Sans"/>
                <a:cs typeface="Work Sans"/>
                <a:sym typeface="Work Sans"/>
                <a:hlinkClick r:id="rId2">
                  <a:extLst>
                    <a:ext uri="{A12FA001-AC4F-418D-AE19-62706E023703}">
                      <ahyp:hlinkClr val="tx"/>
                    </a:ext>
                  </a:extLst>
                </a:hlinkClick>
              </a:rPr>
              <a:t>Slidesgo</a:t>
            </a:r>
            <a:r>
              <a:rPr lang="en" sz="1000">
                <a:solidFill>
                  <a:srgbClr val="434343"/>
                </a:solidFill>
                <a:latin typeface="Work Sans"/>
                <a:ea typeface="Work Sans"/>
                <a:cs typeface="Work Sans"/>
                <a:sym typeface="Work Sans"/>
              </a:rPr>
              <a:t>, including icons by </a:t>
            </a:r>
            <a:r>
              <a:rPr b="1" lang="en" sz="1000">
                <a:solidFill>
                  <a:srgbClr val="434343"/>
                </a:solidFill>
                <a:uFill>
                  <a:noFill/>
                </a:uFill>
                <a:latin typeface="Work Sans"/>
                <a:ea typeface="Work Sans"/>
                <a:cs typeface="Work Sans"/>
                <a:sym typeface="Work Sans"/>
                <a:hlinkClick r:id="rId3">
                  <a:extLst>
                    <a:ext uri="{A12FA001-AC4F-418D-AE19-62706E023703}">
                      <ahyp:hlinkClr val="tx"/>
                    </a:ext>
                  </a:extLst>
                </a:hlinkClick>
              </a:rPr>
              <a:t>Flaticon</a:t>
            </a:r>
            <a:r>
              <a:rPr b="1" lang="en" sz="1000">
                <a:solidFill>
                  <a:srgbClr val="434343"/>
                </a:solidFill>
                <a:latin typeface="Work Sans"/>
                <a:ea typeface="Work Sans"/>
                <a:cs typeface="Work Sans"/>
                <a:sym typeface="Work Sans"/>
              </a:rPr>
              <a:t> </a:t>
            </a:r>
            <a:r>
              <a:rPr lang="en" sz="1000">
                <a:solidFill>
                  <a:srgbClr val="434343"/>
                </a:solidFill>
                <a:latin typeface="Work Sans"/>
                <a:ea typeface="Work Sans"/>
                <a:cs typeface="Work Sans"/>
                <a:sym typeface="Work Sans"/>
              </a:rPr>
              <a:t>and infographics &amp; images by </a:t>
            </a:r>
            <a:r>
              <a:rPr b="1" lang="en" sz="1000">
                <a:solidFill>
                  <a:srgbClr val="434343"/>
                </a:solidFill>
                <a:uFill>
                  <a:noFill/>
                </a:uFill>
                <a:latin typeface="Work Sans"/>
                <a:ea typeface="Work Sans"/>
                <a:cs typeface="Work Sans"/>
                <a:sym typeface="Work Sans"/>
                <a:hlinkClick r:id="rId4">
                  <a:extLst>
                    <a:ext uri="{A12FA001-AC4F-418D-AE19-62706E023703}">
                      <ahyp:hlinkClr val="tx"/>
                    </a:ext>
                  </a:extLst>
                </a:hlinkClick>
              </a:rPr>
              <a:t>Freepik</a:t>
            </a:r>
            <a:endParaRPr b="1" sz="1000">
              <a:solidFill>
                <a:srgbClr val="434343"/>
              </a:solidFill>
              <a:latin typeface="Work Sans"/>
              <a:ea typeface="Work Sans"/>
              <a:cs typeface="Work Sans"/>
              <a:sym typeface="Work Sans"/>
            </a:endParaRPr>
          </a:p>
        </p:txBody>
      </p:sp>
      <p:sp>
        <p:nvSpPr>
          <p:cNvPr id="257" name="Google Shape;257;p31"/>
          <p:cNvSpPr/>
          <p:nvPr/>
        </p:nvSpPr>
        <p:spPr>
          <a:xfrm flipH="1" rot="-5400000">
            <a:off x="1354541" y="4608510"/>
            <a:ext cx="409500" cy="4095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31"/>
          <p:cNvSpPr/>
          <p:nvPr/>
        </p:nvSpPr>
        <p:spPr>
          <a:xfrm flipH="1" rot="5400000">
            <a:off x="305591" y="2623411"/>
            <a:ext cx="409500" cy="409500"/>
          </a:xfrm>
          <a:prstGeom prst="ellipse">
            <a:avLst/>
          </a:prstGeom>
          <a:solidFill>
            <a:srgbClr val="E191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31"/>
          <p:cNvSpPr/>
          <p:nvPr/>
        </p:nvSpPr>
        <p:spPr>
          <a:xfrm flipH="1" rot="5400000">
            <a:off x="1617366" y="70524"/>
            <a:ext cx="409500" cy="409500"/>
          </a:xfrm>
          <a:prstGeom prst="ellipse">
            <a:avLst/>
          </a:prstGeom>
          <a:solidFill>
            <a:srgbClr val="598C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LANK_1_1_1_1_1_1_1">
    <p:spTree>
      <p:nvGrpSpPr>
        <p:cNvPr id="260" name="Shape 260"/>
        <p:cNvGrpSpPr/>
        <p:nvPr/>
      </p:nvGrpSpPr>
      <p:grpSpPr>
        <a:xfrm>
          <a:off x="0" y="0"/>
          <a:ext cx="0" cy="0"/>
          <a:chOff x="0" y="0"/>
          <a:chExt cx="0" cy="0"/>
        </a:xfrm>
      </p:grpSpPr>
      <p:sp>
        <p:nvSpPr>
          <p:cNvPr id="261" name="Google Shape;261;p32"/>
          <p:cNvSpPr/>
          <p:nvPr/>
        </p:nvSpPr>
        <p:spPr>
          <a:xfrm rot="10800000">
            <a:off x="2493377" y="535000"/>
            <a:ext cx="2121000" cy="2121000"/>
          </a:xfrm>
          <a:prstGeom prst="ellipse">
            <a:avLst/>
          </a:prstGeom>
          <a:solidFill>
            <a:srgbClr val="598CF8">
              <a:alpha val="73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32"/>
          <p:cNvSpPr/>
          <p:nvPr/>
        </p:nvSpPr>
        <p:spPr>
          <a:xfrm rot="10800000">
            <a:off x="6869247" y="4351688"/>
            <a:ext cx="1495800" cy="1494600"/>
          </a:xfrm>
          <a:prstGeom prst="ellipse">
            <a:avLst/>
          </a:prstGeom>
          <a:solidFill>
            <a:srgbClr val="652D6B">
              <a:alpha val="73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32"/>
          <p:cNvSpPr/>
          <p:nvPr/>
        </p:nvSpPr>
        <p:spPr>
          <a:xfrm flipH="1">
            <a:off x="8428902" y="965475"/>
            <a:ext cx="409500" cy="4095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32"/>
          <p:cNvSpPr/>
          <p:nvPr/>
        </p:nvSpPr>
        <p:spPr>
          <a:xfrm flipH="1">
            <a:off x="4908034" y="4142175"/>
            <a:ext cx="409500" cy="409500"/>
          </a:xfrm>
          <a:prstGeom prst="ellipse">
            <a:avLst/>
          </a:prstGeom>
          <a:solidFill>
            <a:srgbClr val="038E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32"/>
          <p:cNvSpPr/>
          <p:nvPr/>
        </p:nvSpPr>
        <p:spPr>
          <a:xfrm rot="10800000">
            <a:off x="7885747" y="2857088"/>
            <a:ext cx="1495800" cy="1494600"/>
          </a:xfrm>
          <a:prstGeom prst="ellipse">
            <a:avLst/>
          </a:prstGeom>
          <a:solidFill>
            <a:srgbClr val="038E8A">
              <a:alpha val="72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32"/>
          <p:cNvSpPr/>
          <p:nvPr/>
        </p:nvSpPr>
        <p:spPr>
          <a:xfrm flipH="1">
            <a:off x="204002" y="4608500"/>
            <a:ext cx="409500" cy="4095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32"/>
          <p:cNvSpPr/>
          <p:nvPr/>
        </p:nvSpPr>
        <p:spPr>
          <a:xfrm flipH="1">
            <a:off x="2" y="274950"/>
            <a:ext cx="409500" cy="4095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32"/>
          <p:cNvSpPr/>
          <p:nvPr/>
        </p:nvSpPr>
        <p:spPr>
          <a:xfrm rot="10800000">
            <a:off x="4280563" y="107713"/>
            <a:ext cx="1495800" cy="1494600"/>
          </a:xfrm>
          <a:prstGeom prst="ellipse">
            <a:avLst/>
          </a:prstGeom>
          <a:solidFill>
            <a:srgbClr val="BC3334">
              <a:alpha val="72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9" name="Google Shape;269;p32"/>
          <p:cNvGrpSpPr/>
          <p:nvPr/>
        </p:nvGrpSpPr>
        <p:grpSpPr>
          <a:xfrm>
            <a:off x="4614387" y="458744"/>
            <a:ext cx="828192" cy="792548"/>
            <a:chOff x="4635375" y="1696250"/>
            <a:chExt cx="316575" cy="304475"/>
          </a:xfrm>
        </p:grpSpPr>
        <p:sp>
          <p:nvSpPr>
            <p:cNvPr id="270" name="Google Shape;270;p32"/>
            <p:cNvSpPr/>
            <p:nvPr/>
          </p:nvSpPr>
          <p:spPr>
            <a:xfrm>
              <a:off x="4760350" y="1744075"/>
              <a:ext cx="75075" cy="75375"/>
            </a:xfrm>
            <a:custGeom>
              <a:rect b="b" l="l" r="r" t="t"/>
              <a:pathLst>
                <a:path extrusionOk="0" h="3015" w="3003">
                  <a:moveTo>
                    <a:pt x="1501" y="715"/>
                  </a:moveTo>
                  <a:cubicBezTo>
                    <a:pt x="1937" y="715"/>
                    <a:pt x="2289" y="1078"/>
                    <a:pt x="2289" y="1501"/>
                  </a:cubicBezTo>
                  <a:cubicBezTo>
                    <a:pt x="2289" y="1937"/>
                    <a:pt x="1937" y="2300"/>
                    <a:pt x="1501" y="2300"/>
                  </a:cubicBezTo>
                  <a:cubicBezTo>
                    <a:pt x="1066" y="2300"/>
                    <a:pt x="715" y="1937"/>
                    <a:pt x="715" y="1501"/>
                  </a:cubicBezTo>
                  <a:cubicBezTo>
                    <a:pt x="715" y="1078"/>
                    <a:pt x="1066" y="715"/>
                    <a:pt x="1501" y="715"/>
                  </a:cubicBezTo>
                  <a:close/>
                  <a:moveTo>
                    <a:pt x="1501" y="0"/>
                  </a:moveTo>
                  <a:cubicBezTo>
                    <a:pt x="678" y="0"/>
                    <a:pt x="0" y="678"/>
                    <a:pt x="0" y="1501"/>
                  </a:cubicBezTo>
                  <a:cubicBezTo>
                    <a:pt x="0" y="2337"/>
                    <a:pt x="678" y="3015"/>
                    <a:pt x="1501" y="3015"/>
                  </a:cubicBezTo>
                  <a:cubicBezTo>
                    <a:pt x="2337" y="3015"/>
                    <a:pt x="3002" y="2337"/>
                    <a:pt x="3002" y="1501"/>
                  </a:cubicBezTo>
                  <a:cubicBezTo>
                    <a:pt x="3002" y="678"/>
                    <a:pt x="2337" y="0"/>
                    <a:pt x="15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32"/>
            <p:cNvSpPr/>
            <p:nvPr/>
          </p:nvSpPr>
          <p:spPr>
            <a:xfrm>
              <a:off x="4635375" y="1696250"/>
              <a:ext cx="316575" cy="304475"/>
            </a:xfrm>
            <a:custGeom>
              <a:rect b="b" l="l" r="r" t="t"/>
              <a:pathLst>
                <a:path extrusionOk="0" h="12179" w="12663">
                  <a:moveTo>
                    <a:pt x="1900" y="1490"/>
                  </a:moveTo>
                  <a:cubicBezTo>
                    <a:pt x="2530" y="1490"/>
                    <a:pt x="3075" y="1986"/>
                    <a:pt x="3075" y="2652"/>
                  </a:cubicBezTo>
                  <a:lnTo>
                    <a:pt x="3075" y="2676"/>
                  </a:lnTo>
                  <a:cubicBezTo>
                    <a:pt x="3087" y="3342"/>
                    <a:pt x="3208" y="3971"/>
                    <a:pt x="3426" y="4589"/>
                  </a:cubicBezTo>
                  <a:cubicBezTo>
                    <a:pt x="2142" y="4589"/>
                    <a:pt x="1114" y="3548"/>
                    <a:pt x="1114" y="2276"/>
                  </a:cubicBezTo>
                  <a:cubicBezTo>
                    <a:pt x="1114" y="1840"/>
                    <a:pt x="1464" y="1490"/>
                    <a:pt x="1900" y="1490"/>
                  </a:cubicBezTo>
                  <a:close/>
                  <a:moveTo>
                    <a:pt x="11101" y="1490"/>
                  </a:moveTo>
                  <a:cubicBezTo>
                    <a:pt x="11536" y="1490"/>
                    <a:pt x="11888" y="1840"/>
                    <a:pt x="11888" y="2276"/>
                  </a:cubicBezTo>
                  <a:cubicBezTo>
                    <a:pt x="11888" y="3548"/>
                    <a:pt x="10858" y="4589"/>
                    <a:pt x="9588" y="4589"/>
                  </a:cubicBezTo>
                  <a:cubicBezTo>
                    <a:pt x="9806" y="3971"/>
                    <a:pt x="9914" y="3342"/>
                    <a:pt x="9927" y="2676"/>
                  </a:cubicBezTo>
                  <a:lnTo>
                    <a:pt x="9927" y="2652"/>
                  </a:lnTo>
                  <a:cubicBezTo>
                    <a:pt x="9927" y="1986"/>
                    <a:pt x="10471" y="1490"/>
                    <a:pt x="11101" y="1490"/>
                  </a:cubicBezTo>
                  <a:close/>
                  <a:moveTo>
                    <a:pt x="9200" y="739"/>
                  </a:moveTo>
                  <a:lnTo>
                    <a:pt x="9200" y="2591"/>
                  </a:lnTo>
                  <a:cubicBezTo>
                    <a:pt x="9200" y="3306"/>
                    <a:pt x="9055" y="3995"/>
                    <a:pt x="8789" y="4649"/>
                  </a:cubicBezTo>
                  <a:cubicBezTo>
                    <a:pt x="8523" y="5303"/>
                    <a:pt x="8123" y="5884"/>
                    <a:pt x="7627" y="6392"/>
                  </a:cubicBezTo>
                  <a:cubicBezTo>
                    <a:pt x="7178" y="6828"/>
                    <a:pt x="6755" y="7264"/>
                    <a:pt x="6500" y="7518"/>
                  </a:cubicBezTo>
                  <a:cubicBezTo>
                    <a:pt x="6247" y="7264"/>
                    <a:pt x="5822" y="6828"/>
                    <a:pt x="5375" y="6392"/>
                  </a:cubicBezTo>
                  <a:cubicBezTo>
                    <a:pt x="4878" y="5884"/>
                    <a:pt x="4491" y="5303"/>
                    <a:pt x="4213" y="4649"/>
                  </a:cubicBezTo>
                  <a:cubicBezTo>
                    <a:pt x="3947" y="3995"/>
                    <a:pt x="3801" y="3306"/>
                    <a:pt x="3801" y="2591"/>
                  </a:cubicBezTo>
                  <a:lnTo>
                    <a:pt x="3801" y="739"/>
                  </a:lnTo>
                  <a:close/>
                  <a:moveTo>
                    <a:pt x="8063" y="10279"/>
                  </a:moveTo>
                  <a:lnTo>
                    <a:pt x="8063" y="11489"/>
                  </a:lnTo>
                  <a:lnTo>
                    <a:pt x="4951" y="11489"/>
                  </a:lnTo>
                  <a:lnTo>
                    <a:pt x="4951" y="10279"/>
                  </a:lnTo>
                  <a:close/>
                  <a:moveTo>
                    <a:pt x="3208" y="0"/>
                  </a:moveTo>
                  <a:cubicBezTo>
                    <a:pt x="3148" y="0"/>
                    <a:pt x="3111" y="49"/>
                    <a:pt x="3111" y="110"/>
                  </a:cubicBezTo>
                  <a:lnTo>
                    <a:pt x="3111" y="1175"/>
                  </a:lnTo>
                  <a:cubicBezTo>
                    <a:pt x="2789" y="922"/>
                    <a:pt x="2380" y="772"/>
                    <a:pt x="1945" y="772"/>
                  </a:cubicBezTo>
                  <a:cubicBezTo>
                    <a:pt x="1546" y="772"/>
                    <a:pt x="1125" y="898"/>
                    <a:pt x="726" y="1187"/>
                  </a:cubicBezTo>
                  <a:cubicBezTo>
                    <a:pt x="665" y="1224"/>
                    <a:pt x="581" y="1332"/>
                    <a:pt x="569" y="1417"/>
                  </a:cubicBezTo>
                  <a:cubicBezTo>
                    <a:pt x="0" y="3454"/>
                    <a:pt x="1529" y="5305"/>
                    <a:pt x="3477" y="5305"/>
                  </a:cubicBezTo>
                  <a:cubicBezTo>
                    <a:pt x="3520" y="5305"/>
                    <a:pt x="3564" y="5305"/>
                    <a:pt x="3608" y="5303"/>
                  </a:cubicBezTo>
                  <a:cubicBezTo>
                    <a:pt x="3632" y="5303"/>
                    <a:pt x="3668" y="5315"/>
                    <a:pt x="3692" y="5339"/>
                  </a:cubicBezTo>
                  <a:cubicBezTo>
                    <a:pt x="4061" y="5685"/>
                    <a:pt x="3811" y="6124"/>
                    <a:pt x="3466" y="6124"/>
                  </a:cubicBezTo>
                  <a:cubicBezTo>
                    <a:pt x="3437" y="6124"/>
                    <a:pt x="3407" y="6121"/>
                    <a:pt x="3377" y="6114"/>
                  </a:cubicBezTo>
                  <a:cubicBezTo>
                    <a:pt x="3367" y="6111"/>
                    <a:pt x="3358" y="6109"/>
                    <a:pt x="3348" y="6109"/>
                  </a:cubicBezTo>
                  <a:cubicBezTo>
                    <a:pt x="3322" y="6109"/>
                    <a:pt x="3298" y="6121"/>
                    <a:pt x="3280" y="6138"/>
                  </a:cubicBezTo>
                  <a:cubicBezTo>
                    <a:pt x="2941" y="6441"/>
                    <a:pt x="3159" y="6841"/>
                    <a:pt x="3462" y="6841"/>
                  </a:cubicBezTo>
                  <a:cubicBezTo>
                    <a:pt x="3850" y="6841"/>
                    <a:pt x="4200" y="6634"/>
                    <a:pt x="4394" y="6332"/>
                  </a:cubicBezTo>
                  <a:cubicBezTo>
                    <a:pt x="4552" y="6526"/>
                    <a:pt x="4709" y="6707"/>
                    <a:pt x="4891" y="6876"/>
                  </a:cubicBezTo>
                  <a:cubicBezTo>
                    <a:pt x="5423" y="7422"/>
                    <a:pt x="5944" y="7942"/>
                    <a:pt x="6150" y="8160"/>
                  </a:cubicBezTo>
                  <a:lnTo>
                    <a:pt x="6150" y="9552"/>
                  </a:lnTo>
                  <a:lnTo>
                    <a:pt x="4612" y="9552"/>
                  </a:lnTo>
                  <a:cubicBezTo>
                    <a:pt x="4407" y="9552"/>
                    <a:pt x="4249" y="9709"/>
                    <a:pt x="4249" y="9915"/>
                  </a:cubicBezTo>
                  <a:lnTo>
                    <a:pt x="4249" y="11452"/>
                  </a:lnTo>
                  <a:lnTo>
                    <a:pt x="3850" y="11452"/>
                  </a:lnTo>
                  <a:cubicBezTo>
                    <a:pt x="3680" y="11452"/>
                    <a:pt x="3535" y="11562"/>
                    <a:pt x="3498" y="11731"/>
                  </a:cubicBezTo>
                  <a:cubicBezTo>
                    <a:pt x="3438" y="11973"/>
                    <a:pt x="3619" y="12179"/>
                    <a:pt x="3837" y="12179"/>
                  </a:cubicBezTo>
                  <a:lnTo>
                    <a:pt x="9188" y="12179"/>
                  </a:lnTo>
                  <a:cubicBezTo>
                    <a:pt x="9346" y="12179"/>
                    <a:pt x="9503" y="12070"/>
                    <a:pt x="9539" y="11912"/>
                  </a:cubicBezTo>
                  <a:cubicBezTo>
                    <a:pt x="9599" y="11670"/>
                    <a:pt x="9418" y="11452"/>
                    <a:pt x="9188" y="11452"/>
                  </a:cubicBezTo>
                  <a:lnTo>
                    <a:pt x="8789" y="11452"/>
                  </a:lnTo>
                  <a:lnTo>
                    <a:pt x="8789" y="9915"/>
                  </a:lnTo>
                  <a:cubicBezTo>
                    <a:pt x="8789" y="9709"/>
                    <a:pt x="8631" y="9552"/>
                    <a:pt x="8426" y="9552"/>
                  </a:cubicBezTo>
                  <a:lnTo>
                    <a:pt x="6852" y="9552"/>
                  </a:lnTo>
                  <a:lnTo>
                    <a:pt x="6852" y="8148"/>
                  </a:lnTo>
                  <a:lnTo>
                    <a:pt x="8123" y="6876"/>
                  </a:lnTo>
                  <a:cubicBezTo>
                    <a:pt x="8292" y="6695"/>
                    <a:pt x="8462" y="6513"/>
                    <a:pt x="8607" y="6320"/>
                  </a:cubicBezTo>
                  <a:cubicBezTo>
                    <a:pt x="8807" y="6625"/>
                    <a:pt x="9143" y="6829"/>
                    <a:pt x="9529" y="6829"/>
                  </a:cubicBezTo>
                  <a:cubicBezTo>
                    <a:pt x="9540" y="6829"/>
                    <a:pt x="9552" y="6828"/>
                    <a:pt x="9564" y="6828"/>
                  </a:cubicBezTo>
                  <a:cubicBezTo>
                    <a:pt x="9685" y="6828"/>
                    <a:pt x="9793" y="6755"/>
                    <a:pt x="9854" y="6647"/>
                  </a:cubicBezTo>
                  <a:cubicBezTo>
                    <a:pt x="9984" y="6386"/>
                    <a:pt x="9790" y="6114"/>
                    <a:pt x="9543" y="6114"/>
                  </a:cubicBezTo>
                  <a:cubicBezTo>
                    <a:pt x="9538" y="6114"/>
                    <a:pt x="9532" y="6114"/>
                    <a:pt x="9527" y="6114"/>
                  </a:cubicBezTo>
                  <a:cubicBezTo>
                    <a:pt x="9519" y="6115"/>
                    <a:pt x="9511" y="6115"/>
                    <a:pt x="9503" y="6115"/>
                  </a:cubicBezTo>
                  <a:cubicBezTo>
                    <a:pt x="9366" y="6115"/>
                    <a:pt x="9233" y="6022"/>
                    <a:pt x="9176" y="5896"/>
                  </a:cubicBezTo>
                  <a:cubicBezTo>
                    <a:pt x="9043" y="5593"/>
                    <a:pt x="9260" y="5303"/>
                    <a:pt x="9539" y="5303"/>
                  </a:cubicBezTo>
                  <a:cubicBezTo>
                    <a:pt x="11270" y="5303"/>
                    <a:pt x="12663" y="3838"/>
                    <a:pt x="12553" y="2071"/>
                  </a:cubicBezTo>
                  <a:cubicBezTo>
                    <a:pt x="12517" y="1526"/>
                    <a:pt x="12057" y="957"/>
                    <a:pt x="11525" y="824"/>
                  </a:cubicBezTo>
                  <a:cubicBezTo>
                    <a:pt x="11372" y="787"/>
                    <a:pt x="11220" y="770"/>
                    <a:pt x="11071" y="770"/>
                  </a:cubicBezTo>
                  <a:cubicBezTo>
                    <a:pt x="10630" y="770"/>
                    <a:pt x="10216" y="922"/>
                    <a:pt x="9890" y="1175"/>
                  </a:cubicBezTo>
                  <a:lnTo>
                    <a:pt x="9890" y="328"/>
                  </a:lnTo>
                  <a:cubicBezTo>
                    <a:pt x="9890" y="146"/>
                    <a:pt x="9757" y="0"/>
                    <a:pt x="957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2" name="Google Shape;272;p32"/>
          <p:cNvGrpSpPr/>
          <p:nvPr/>
        </p:nvGrpSpPr>
        <p:grpSpPr>
          <a:xfrm>
            <a:off x="8377622" y="3197491"/>
            <a:ext cx="512051" cy="813801"/>
            <a:chOff x="6019650" y="2176850"/>
            <a:chExt cx="189775" cy="304475"/>
          </a:xfrm>
        </p:grpSpPr>
        <p:sp>
          <p:nvSpPr>
            <p:cNvPr id="273" name="Google Shape;273;p32"/>
            <p:cNvSpPr/>
            <p:nvPr/>
          </p:nvSpPr>
          <p:spPr>
            <a:xfrm>
              <a:off x="6019650" y="2176850"/>
              <a:ext cx="189775" cy="304475"/>
            </a:xfrm>
            <a:custGeom>
              <a:rect b="b" l="l" r="r" t="t"/>
              <a:pathLst>
                <a:path extrusionOk="0" h="12179" w="7591">
                  <a:moveTo>
                    <a:pt x="4988" y="702"/>
                  </a:moveTo>
                  <a:lnTo>
                    <a:pt x="4988" y="1114"/>
                  </a:lnTo>
                  <a:cubicBezTo>
                    <a:pt x="4988" y="1344"/>
                    <a:pt x="4806" y="1526"/>
                    <a:pt x="4577" y="1526"/>
                  </a:cubicBezTo>
                  <a:lnTo>
                    <a:pt x="3039" y="1526"/>
                  </a:lnTo>
                  <a:cubicBezTo>
                    <a:pt x="2821" y="1526"/>
                    <a:pt x="2640" y="1344"/>
                    <a:pt x="2640" y="1114"/>
                  </a:cubicBezTo>
                  <a:lnTo>
                    <a:pt x="2640" y="702"/>
                  </a:lnTo>
                  <a:close/>
                  <a:moveTo>
                    <a:pt x="6477" y="727"/>
                  </a:moveTo>
                  <a:cubicBezTo>
                    <a:pt x="6707" y="727"/>
                    <a:pt x="6888" y="909"/>
                    <a:pt x="6888" y="1138"/>
                  </a:cubicBezTo>
                  <a:lnTo>
                    <a:pt x="6888" y="11077"/>
                  </a:lnTo>
                  <a:cubicBezTo>
                    <a:pt x="6888" y="11295"/>
                    <a:pt x="6707" y="11489"/>
                    <a:pt x="6477" y="11489"/>
                  </a:cubicBezTo>
                  <a:lnTo>
                    <a:pt x="1138" y="11489"/>
                  </a:lnTo>
                  <a:cubicBezTo>
                    <a:pt x="921" y="11489"/>
                    <a:pt x="739" y="11307"/>
                    <a:pt x="739" y="11077"/>
                  </a:cubicBezTo>
                  <a:lnTo>
                    <a:pt x="739" y="1138"/>
                  </a:lnTo>
                  <a:cubicBezTo>
                    <a:pt x="739" y="920"/>
                    <a:pt x="908" y="727"/>
                    <a:pt x="1138" y="727"/>
                  </a:cubicBezTo>
                  <a:lnTo>
                    <a:pt x="1913" y="727"/>
                  </a:lnTo>
                  <a:lnTo>
                    <a:pt x="1913" y="1138"/>
                  </a:lnTo>
                  <a:cubicBezTo>
                    <a:pt x="1913" y="1756"/>
                    <a:pt x="2409" y="2252"/>
                    <a:pt x="3027" y="2252"/>
                  </a:cubicBezTo>
                  <a:lnTo>
                    <a:pt x="4564" y="2252"/>
                  </a:lnTo>
                  <a:cubicBezTo>
                    <a:pt x="5182" y="2252"/>
                    <a:pt x="5678" y="1756"/>
                    <a:pt x="5678" y="1138"/>
                  </a:cubicBezTo>
                  <a:lnTo>
                    <a:pt x="5678" y="727"/>
                  </a:lnTo>
                  <a:close/>
                  <a:moveTo>
                    <a:pt x="1126" y="0"/>
                  </a:moveTo>
                  <a:cubicBezTo>
                    <a:pt x="496" y="0"/>
                    <a:pt x="1" y="509"/>
                    <a:pt x="1" y="1127"/>
                  </a:cubicBezTo>
                  <a:lnTo>
                    <a:pt x="1" y="11065"/>
                  </a:lnTo>
                  <a:cubicBezTo>
                    <a:pt x="1" y="11670"/>
                    <a:pt x="496" y="12179"/>
                    <a:pt x="1126" y="12179"/>
                  </a:cubicBezTo>
                  <a:lnTo>
                    <a:pt x="6465" y="12179"/>
                  </a:lnTo>
                  <a:cubicBezTo>
                    <a:pt x="7094" y="12179"/>
                    <a:pt x="7590" y="11670"/>
                    <a:pt x="7590" y="11065"/>
                  </a:cubicBezTo>
                  <a:lnTo>
                    <a:pt x="7590" y="1127"/>
                  </a:lnTo>
                  <a:cubicBezTo>
                    <a:pt x="7590" y="509"/>
                    <a:pt x="7094" y="0"/>
                    <a:pt x="646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32"/>
            <p:cNvSpPr/>
            <p:nvPr/>
          </p:nvSpPr>
          <p:spPr>
            <a:xfrm>
              <a:off x="6075025" y="2425000"/>
              <a:ext cx="79325" cy="18200"/>
            </a:xfrm>
            <a:custGeom>
              <a:rect b="b" l="l" r="r" t="t"/>
              <a:pathLst>
                <a:path extrusionOk="0" h="728" w="3173">
                  <a:moveTo>
                    <a:pt x="412" y="1"/>
                  </a:moveTo>
                  <a:cubicBezTo>
                    <a:pt x="255" y="1"/>
                    <a:pt x="97" y="110"/>
                    <a:pt x="61" y="280"/>
                  </a:cubicBezTo>
                  <a:cubicBezTo>
                    <a:pt x="0" y="522"/>
                    <a:pt x="182" y="727"/>
                    <a:pt x="412" y="727"/>
                  </a:cubicBezTo>
                  <a:lnTo>
                    <a:pt x="2761" y="727"/>
                  </a:lnTo>
                  <a:cubicBezTo>
                    <a:pt x="2918" y="727"/>
                    <a:pt x="3075" y="619"/>
                    <a:pt x="3112" y="461"/>
                  </a:cubicBezTo>
                  <a:cubicBezTo>
                    <a:pt x="3172" y="219"/>
                    <a:pt x="2991" y="1"/>
                    <a:pt x="276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32"/>
            <p:cNvSpPr/>
            <p:nvPr/>
          </p:nvSpPr>
          <p:spPr>
            <a:xfrm>
              <a:off x="6056875" y="2276500"/>
              <a:ext cx="114425" cy="109500"/>
            </a:xfrm>
            <a:custGeom>
              <a:rect b="b" l="l" r="r" t="t"/>
              <a:pathLst>
                <a:path extrusionOk="0" h="4380" w="4577">
                  <a:moveTo>
                    <a:pt x="2313" y="772"/>
                  </a:moveTo>
                  <a:lnTo>
                    <a:pt x="3499" y="1438"/>
                  </a:lnTo>
                  <a:lnTo>
                    <a:pt x="2313" y="2116"/>
                  </a:lnTo>
                  <a:lnTo>
                    <a:pt x="1126" y="1438"/>
                  </a:lnTo>
                  <a:lnTo>
                    <a:pt x="2313" y="772"/>
                  </a:lnTo>
                  <a:close/>
                  <a:moveTo>
                    <a:pt x="3112" y="2479"/>
                  </a:moveTo>
                  <a:lnTo>
                    <a:pt x="3112" y="3375"/>
                  </a:lnTo>
                  <a:cubicBezTo>
                    <a:pt x="2894" y="3557"/>
                    <a:pt x="2615" y="3653"/>
                    <a:pt x="2324" y="3653"/>
                  </a:cubicBezTo>
                  <a:cubicBezTo>
                    <a:pt x="2034" y="3653"/>
                    <a:pt x="1756" y="3557"/>
                    <a:pt x="1525" y="3375"/>
                  </a:cubicBezTo>
                  <a:lnTo>
                    <a:pt x="1525" y="2479"/>
                  </a:lnTo>
                  <a:lnTo>
                    <a:pt x="2143" y="2830"/>
                  </a:lnTo>
                  <a:cubicBezTo>
                    <a:pt x="2203" y="2854"/>
                    <a:pt x="2264" y="2866"/>
                    <a:pt x="2324" y="2866"/>
                  </a:cubicBezTo>
                  <a:cubicBezTo>
                    <a:pt x="2385" y="2866"/>
                    <a:pt x="2445" y="2854"/>
                    <a:pt x="2494" y="2830"/>
                  </a:cubicBezTo>
                  <a:lnTo>
                    <a:pt x="3112" y="2479"/>
                  </a:lnTo>
                  <a:close/>
                  <a:moveTo>
                    <a:pt x="2306" y="0"/>
                  </a:moveTo>
                  <a:cubicBezTo>
                    <a:pt x="2246" y="0"/>
                    <a:pt x="2185" y="15"/>
                    <a:pt x="2131" y="46"/>
                  </a:cubicBezTo>
                  <a:lnTo>
                    <a:pt x="218" y="1123"/>
                  </a:lnTo>
                  <a:cubicBezTo>
                    <a:pt x="73" y="1208"/>
                    <a:pt x="0" y="1378"/>
                    <a:pt x="48" y="1547"/>
                  </a:cubicBezTo>
                  <a:cubicBezTo>
                    <a:pt x="73" y="1631"/>
                    <a:pt x="145" y="1704"/>
                    <a:pt x="218" y="1752"/>
                  </a:cubicBezTo>
                  <a:lnTo>
                    <a:pt x="799" y="2080"/>
                  </a:lnTo>
                  <a:lnTo>
                    <a:pt x="799" y="3544"/>
                  </a:lnTo>
                  <a:cubicBezTo>
                    <a:pt x="799" y="3641"/>
                    <a:pt x="836" y="3726"/>
                    <a:pt x="896" y="3786"/>
                  </a:cubicBezTo>
                  <a:cubicBezTo>
                    <a:pt x="896" y="3799"/>
                    <a:pt x="896" y="3799"/>
                    <a:pt x="908" y="3799"/>
                  </a:cubicBezTo>
                  <a:cubicBezTo>
                    <a:pt x="1283" y="4173"/>
                    <a:pt x="1780" y="4380"/>
                    <a:pt x="2300" y="4380"/>
                  </a:cubicBezTo>
                  <a:cubicBezTo>
                    <a:pt x="2833" y="4380"/>
                    <a:pt x="3330" y="4173"/>
                    <a:pt x="3704" y="3799"/>
                  </a:cubicBezTo>
                  <a:lnTo>
                    <a:pt x="3717" y="3786"/>
                  </a:lnTo>
                  <a:cubicBezTo>
                    <a:pt x="3777" y="3726"/>
                    <a:pt x="3814" y="3641"/>
                    <a:pt x="3814" y="3544"/>
                  </a:cubicBezTo>
                  <a:lnTo>
                    <a:pt x="3814" y="2080"/>
                  </a:lnTo>
                  <a:lnTo>
                    <a:pt x="4395" y="1752"/>
                  </a:lnTo>
                  <a:cubicBezTo>
                    <a:pt x="4503" y="1680"/>
                    <a:pt x="4576" y="1571"/>
                    <a:pt x="4576" y="1438"/>
                  </a:cubicBezTo>
                  <a:cubicBezTo>
                    <a:pt x="4576" y="1305"/>
                    <a:pt x="4503" y="1195"/>
                    <a:pt x="4395" y="1123"/>
                  </a:cubicBezTo>
                  <a:lnTo>
                    <a:pt x="2482" y="46"/>
                  </a:lnTo>
                  <a:cubicBezTo>
                    <a:pt x="2428" y="15"/>
                    <a:pt x="2367" y="0"/>
                    <a:pt x="230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LANK_1_1_1_1_1_1_1_1">
    <p:spTree>
      <p:nvGrpSpPr>
        <p:cNvPr id="276" name="Shape 276"/>
        <p:cNvGrpSpPr/>
        <p:nvPr/>
      </p:nvGrpSpPr>
      <p:grpSpPr>
        <a:xfrm>
          <a:off x="0" y="0"/>
          <a:ext cx="0" cy="0"/>
          <a:chOff x="0" y="0"/>
          <a:chExt cx="0" cy="0"/>
        </a:xfrm>
      </p:grpSpPr>
      <p:sp>
        <p:nvSpPr>
          <p:cNvPr id="277" name="Google Shape;277;p33"/>
          <p:cNvSpPr/>
          <p:nvPr/>
        </p:nvSpPr>
        <p:spPr>
          <a:xfrm>
            <a:off x="3481937" y="3601275"/>
            <a:ext cx="1495800" cy="1494600"/>
          </a:xfrm>
          <a:prstGeom prst="ellipse">
            <a:avLst/>
          </a:prstGeom>
          <a:solidFill>
            <a:srgbClr val="038E8A">
              <a:alpha val="72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33"/>
          <p:cNvSpPr/>
          <p:nvPr/>
        </p:nvSpPr>
        <p:spPr>
          <a:xfrm flipH="1" rot="10800000">
            <a:off x="8124172" y="171450"/>
            <a:ext cx="409500" cy="4095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33"/>
          <p:cNvSpPr/>
          <p:nvPr/>
        </p:nvSpPr>
        <p:spPr>
          <a:xfrm>
            <a:off x="7439025" y="3430075"/>
            <a:ext cx="1542000" cy="1542000"/>
          </a:xfrm>
          <a:prstGeom prst="ellipse">
            <a:avLst/>
          </a:prstGeom>
          <a:solidFill>
            <a:srgbClr val="DFE251">
              <a:alpha val="734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33"/>
          <p:cNvSpPr/>
          <p:nvPr/>
        </p:nvSpPr>
        <p:spPr>
          <a:xfrm>
            <a:off x="762802" y="-136100"/>
            <a:ext cx="1495800" cy="1494600"/>
          </a:xfrm>
          <a:prstGeom prst="ellipse">
            <a:avLst/>
          </a:prstGeom>
          <a:solidFill>
            <a:srgbClr val="652D6B">
              <a:alpha val="73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33"/>
          <p:cNvSpPr/>
          <p:nvPr/>
        </p:nvSpPr>
        <p:spPr>
          <a:xfrm flipH="1" rot="10800000">
            <a:off x="477122" y="4608488"/>
            <a:ext cx="409500" cy="4095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33"/>
          <p:cNvSpPr/>
          <p:nvPr/>
        </p:nvSpPr>
        <p:spPr>
          <a:xfrm flipH="1" rot="10800000">
            <a:off x="2703215" y="125487"/>
            <a:ext cx="409500" cy="409500"/>
          </a:xfrm>
          <a:prstGeom prst="ellipse">
            <a:avLst/>
          </a:prstGeom>
          <a:solidFill>
            <a:srgbClr val="038E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33"/>
          <p:cNvSpPr/>
          <p:nvPr/>
        </p:nvSpPr>
        <p:spPr>
          <a:xfrm>
            <a:off x="-66023" y="992725"/>
            <a:ext cx="1495800" cy="1494600"/>
          </a:xfrm>
          <a:prstGeom prst="ellipse">
            <a:avLst/>
          </a:prstGeom>
          <a:solidFill>
            <a:srgbClr val="598CF8">
              <a:alpha val="73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33"/>
          <p:cNvSpPr/>
          <p:nvPr/>
        </p:nvSpPr>
        <p:spPr>
          <a:xfrm flipH="1" rot="10800000">
            <a:off x="8495297" y="4562538"/>
            <a:ext cx="409500" cy="409500"/>
          </a:xfrm>
          <a:prstGeom prst="ellipse">
            <a:avLst/>
          </a:prstGeom>
          <a:solidFill>
            <a:srgbClr val="BC3334">
              <a:alpha val="72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33"/>
          <p:cNvSpPr/>
          <p:nvPr/>
        </p:nvSpPr>
        <p:spPr>
          <a:xfrm>
            <a:off x="1105850" y="301605"/>
            <a:ext cx="809677" cy="619187"/>
          </a:xfrm>
          <a:custGeom>
            <a:rect b="b" l="l" r="r" t="t"/>
            <a:pathLst>
              <a:path extrusionOk="0" h="9165" w="12009">
                <a:moveTo>
                  <a:pt x="10605" y="691"/>
                </a:moveTo>
                <a:lnTo>
                  <a:pt x="10605" y="7046"/>
                </a:lnTo>
                <a:lnTo>
                  <a:pt x="1404" y="7046"/>
                </a:lnTo>
                <a:lnTo>
                  <a:pt x="1404" y="691"/>
                </a:lnTo>
                <a:close/>
                <a:moveTo>
                  <a:pt x="11319" y="7724"/>
                </a:moveTo>
                <a:lnTo>
                  <a:pt x="11319" y="8099"/>
                </a:lnTo>
                <a:cubicBezTo>
                  <a:pt x="11319" y="8293"/>
                  <a:pt x="11161" y="8450"/>
                  <a:pt x="10968" y="8450"/>
                </a:cubicBezTo>
                <a:lnTo>
                  <a:pt x="1065" y="8450"/>
                </a:lnTo>
                <a:cubicBezTo>
                  <a:pt x="872" y="8450"/>
                  <a:pt x="715" y="8293"/>
                  <a:pt x="715" y="8099"/>
                </a:cubicBezTo>
                <a:lnTo>
                  <a:pt x="715" y="7724"/>
                </a:lnTo>
                <a:close/>
                <a:moveTo>
                  <a:pt x="715" y="0"/>
                </a:moveTo>
                <a:lnTo>
                  <a:pt x="715" y="7046"/>
                </a:lnTo>
                <a:lnTo>
                  <a:pt x="0" y="7046"/>
                </a:lnTo>
                <a:lnTo>
                  <a:pt x="0" y="8111"/>
                </a:lnTo>
                <a:cubicBezTo>
                  <a:pt x="0" y="8692"/>
                  <a:pt x="473" y="9165"/>
                  <a:pt x="1054" y="9165"/>
                </a:cubicBezTo>
                <a:lnTo>
                  <a:pt x="10956" y="9165"/>
                </a:lnTo>
                <a:cubicBezTo>
                  <a:pt x="11537" y="9165"/>
                  <a:pt x="12009" y="8692"/>
                  <a:pt x="12009" y="8111"/>
                </a:cubicBezTo>
                <a:lnTo>
                  <a:pt x="12009" y="7046"/>
                </a:lnTo>
                <a:lnTo>
                  <a:pt x="11319" y="7046"/>
                </a:lnTo>
                <a:lnTo>
                  <a:pt x="11319"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33"/>
          <p:cNvSpPr/>
          <p:nvPr/>
        </p:nvSpPr>
        <p:spPr>
          <a:xfrm>
            <a:off x="268688" y="1408713"/>
            <a:ext cx="826367" cy="813801"/>
          </a:xfrm>
          <a:custGeom>
            <a:rect b="b" l="l" r="r" t="t"/>
            <a:pathLst>
              <a:path extrusionOk="0" h="12179" w="12252">
                <a:moveTo>
                  <a:pt x="10181" y="702"/>
                </a:moveTo>
                <a:lnTo>
                  <a:pt x="10992" y="1525"/>
                </a:lnTo>
                <a:lnTo>
                  <a:pt x="1247" y="1525"/>
                </a:lnTo>
                <a:lnTo>
                  <a:pt x="2070" y="702"/>
                </a:lnTo>
                <a:close/>
                <a:moveTo>
                  <a:pt x="8704" y="2252"/>
                </a:moveTo>
                <a:lnTo>
                  <a:pt x="6126" y="4830"/>
                </a:lnTo>
                <a:lnTo>
                  <a:pt x="3547" y="2252"/>
                </a:lnTo>
                <a:close/>
                <a:moveTo>
                  <a:pt x="2530" y="2252"/>
                </a:moveTo>
                <a:lnTo>
                  <a:pt x="5617" y="5338"/>
                </a:lnTo>
                <a:lnTo>
                  <a:pt x="4975" y="5980"/>
                </a:lnTo>
                <a:lnTo>
                  <a:pt x="1247" y="2252"/>
                </a:lnTo>
                <a:close/>
                <a:moveTo>
                  <a:pt x="10992" y="2252"/>
                </a:moveTo>
                <a:lnTo>
                  <a:pt x="6126" y="7118"/>
                </a:lnTo>
                <a:lnTo>
                  <a:pt x="5484" y="6476"/>
                </a:lnTo>
                <a:lnTo>
                  <a:pt x="9709" y="2252"/>
                </a:lnTo>
                <a:close/>
                <a:moveTo>
                  <a:pt x="6126" y="7977"/>
                </a:moveTo>
                <a:cubicBezTo>
                  <a:pt x="7082" y="7977"/>
                  <a:pt x="7869" y="8752"/>
                  <a:pt x="7869" y="9721"/>
                </a:cubicBezTo>
                <a:cubicBezTo>
                  <a:pt x="7869" y="10677"/>
                  <a:pt x="7082" y="11464"/>
                  <a:pt x="6126" y="11464"/>
                </a:cubicBezTo>
                <a:cubicBezTo>
                  <a:pt x="5157" y="11464"/>
                  <a:pt x="4382" y="10677"/>
                  <a:pt x="4382" y="9721"/>
                </a:cubicBezTo>
                <a:cubicBezTo>
                  <a:pt x="4382" y="8752"/>
                  <a:pt x="5157" y="7977"/>
                  <a:pt x="6126" y="7977"/>
                </a:cubicBezTo>
                <a:close/>
                <a:moveTo>
                  <a:pt x="1925" y="0"/>
                </a:moveTo>
                <a:cubicBezTo>
                  <a:pt x="1828" y="0"/>
                  <a:pt x="1731" y="36"/>
                  <a:pt x="1671" y="109"/>
                </a:cubicBezTo>
                <a:lnTo>
                  <a:pt x="133" y="1634"/>
                </a:lnTo>
                <a:cubicBezTo>
                  <a:pt x="0" y="1768"/>
                  <a:pt x="0" y="1997"/>
                  <a:pt x="133" y="2131"/>
                </a:cubicBezTo>
                <a:lnTo>
                  <a:pt x="5375" y="7372"/>
                </a:lnTo>
                <a:cubicBezTo>
                  <a:pt x="4382" y="7687"/>
                  <a:pt x="3668" y="8619"/>
                  <a:pt x="3668" y="9721"/>
                </a:cubicBezTo>
                <a:cubicBezTo>
                  <a:pt x="3668" y="11076"/>
                  <a:pt x="4770" y="12178"/>
                  <a:pt x="6126" y="12178"/>
                </a:cubicBezTo>
                <a:cubicBezTo>
                  <a:pt x="7482" y="12178"/>
                  <a:pt x="8583" y="11076"/>
                  <a:pt x="8583" y="9721"/>
                </a:cubicBezTo>
                <a:cubicBezTo>
                  <a:pt x="8583" y="8619"/>
                  <a:pt x="7856" y="7687"/>
                  <a:pt x="6864" y="7372"/>
                </a:cubicBezTo>
                <a:lnTo>
                  <a:pt x="12106" y="2131"/>
                </a:lnTo>
                <a:cubicBezTo>
                  <a:pt x="12251" y="1997"/>
                  <a:pt x="12251" y="1768"/>
                  <a:pt x="12106" y="1634"/>
                </a:cubicBezTo>
                <a:lnTo>
                  <a:pt x="10581" y="109"/>
                </a:lnTo>
                <a:cubicBezTo>
                  <a:pt x="10508" y="36"/>
                  <a:pt x="10423" y="0"/>
                  <a:pt x="1032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7" name="Google Shape;287;p33"/>
          <p:cNvGrpSpPr/>
          <p:nvPr/>
        </p:nvGrpSpPr>
        <p:grpSpPr>
          <a:xfrm>
            <a:off x="3831551" y="3952265"/>
            <a:ext cx="796537" cy="792614"/>
            <a:chOff x="2023850" y="1688075"/>
            <a:chExt cx="304475" cy="304500"/>
          </a:xfrm>
        </p:grpSpPr>
        <p:sp>
          <p:nvSpPr>
            <p:cNvPr id="288" name="Google Shape;288;p33"/>
            <p:cNvSpPr/>
            <p:nvPr/>
          </p:nvSpPr>
          <p:spPr>
            <a:xfrm>
              <a:off x="2023850" y="1688075"/>
              <a:ext cx="304475" cy="304500"/>
            </a:xfrm>
            <a:custGeom>
              <a:rect b="b" l="l" r="r" t="t"/>
              <a:pathLst>
                <a:path extrusionOk="0" h="12180" w="12179">
                  <a:moveTo>
                    <a:pt x="6090" y="715"/>
                  </a:moveTo>
                  <a:cubicBezTo>
                    <a:pt x="9056" y="715"/>
                    <a:pt x="11477" y="3124"/>
                    <a:pt x="11477" y="6090"/>
                  </a:cubicBezTo>
                  <a:cubicBezTo>
                    <a:pt x="11477" y="9043"/>
                    <a:pt x="9056" y="11465"/>
                    <a:pt x="6090" y="11465"/>
                  </a:cubicBezTo>
                  <a:cubicBezTo>
                    <a:pt x="3136" y="11465"/>
                    <a:pt x="715" y="9043"/>
                    <a:pt x="715" y="6090"/>
                  </a:cubicBezTo>
                  <a:cubicBezTo>
                    <a:pt x="715" y="3124"/>
                    <a:pt x="3136" y="715"/>
                    <a:pt x="6090" y="715"/>
                  </a:cubicBezTo>
                  <a:close/>
                  <a:moveTo>
                    <a:pt x="6090" y="1"/>
                  </a:moveTo>
                  <a:cubicBezTo>
                    <a:pt x="2736" y="1"/>
                    <a:pt x="1" y="2724"/>
                    <a:pt x="1" y="6090"/>
                  </a:cubicBezTo>
                  <a:cubicBezTo>
                    <a:pt x="1" y="9443"/>
                    <a:pt x="2736" y="12179"/>
                    <a:pt x="6090" y="12179"/>
                  </a:cubicBezTo>
                  <a:cubicBezTo>
                    <a:pt x="9456" y="12179"/>
                    <a:pt x="12179" y="9443"/>
                    <a:pt x="12179" y="6090"/>
                  </a:cubicBezTo>
                  <a:cubicBezTo>
                    <a:pt x="12179" y="2724"/>
                    <a:pt x="9456" y="1"/>
                    <a:pt x="609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33"/>
            <p:cNvSpPr/>
            <p:nvPr/>
          </p:nvSpPr>
          <p:spPr>
            <a:xfrm>
              <a:off x="2062300" y="1726225"/>
              <a:ext cx="227900" cy="227900"/>
            </a:xfrm>
            <a:custGeom>
              <a:rect b="b" l="l" r="r" t="t"/>
              <a:pathLst>
                <a:path extrusionOk="0" h="9116" w="9116">
                  <a:moveTo>
                    <a:pt x="4552" y="714"/>
                  </a:moveTo>
                  <a:cubicBezTo>
                    <a:pt x="6683" y="714"/>
                    <a:pt x="8402" y="2433"/>
                    <a:pt x="8402" y="4564"/>
                  </a:cubicBezTo>
                  <a:cubicBezTo>
                    <a:pt x="8402" y="6683"/>
                    <a:pt x="6683" y="8402"/>
                    <a:pt x="4552" y="8402"/>
                  </a:cubicBezTo>
                  <a:cubicBezTo>
                    <a:pt x="2433" y="8402"/>
                    <a:pt x="714" y="6683"/>
                    <a:pt x="714" y="4564"/>
                  </a:cubicBezTo>
                  <a:cubicBezTo>
                    <a:pt x="714" y="2433"/>
                    <a:pt x="2433" y="714"/>
                    <a:pt x="4552" y="714"/>
                  </a:cubicBezTo>
                  <a:close/>
                  <a:moveTo>
                    <a:pt x="4552" y="0"/>
                  </a:moveTo>
                  <a:cubicBezTo>
                    <a:pt x="2046" y="0"/>
                    <a:pt x="1" y="2046"/>
                    <a:pt x="1" y="4564"/>
                  </a:cubicBezTo>
                  <a:cubicBezTo>
                    <a:pt x="1" y="7070"/>
                    <a:pt x="2046" y="9115"/>
                    <a:pt x="4552" y="9115"/>
                  </a:cubicBezTo>
                  <a:cubicBezTo>
                    <a:pt x="7070" y="9115"/>
                    <a:pt x="9116" y="7070"/>
                    <a:pt x="9116" y="4564"/>
                  </a:cubicBezTo>
                  <a:cubicBezTo>
                    <a:pt x="9116" y="2046"/>
                    <a:pt x="7070" y="0"/>
                    <a:pt x="455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33"/>
            <p:cNvSpPr/>
            <p:nvPr/>
          </p:nvSpPr>
          <p:spPr>
            <a:xfrm>
              <a:off x="2167625" y="1766150"/>
              <a:ext cx="64175" cy="82650"/>
            </a:xfrm>
            <a:custGeom>
              <a:rect b="b" l="l" r="r" t="t"/>
              <a:pathLst>
                <a:path extrusionOk="0" h="3306" w="2567">
                  <a:moveTo>
                    <a:pt x="329" y="1"/>
                  </a:moveTo>
                  <a:cubicBezTo>
                    <a:pt x="146" y="1"/>
                    <a:pt x="0" y="154"/>
                    <a:pt x="0" y="352"/>
                  </a:cubicBezTo>
                  <a:lnTo>
                    <a:pt x="0" y="2967"/>
                  </a:lnTo>
                  <a:cubicBezTo>
                    <a:pt x="0" y="3149"/>
                    <a:pt x="157" y="3306"/>
                    <a:pt x="351" y="3306"/>
                  </a:cubicBezTo>
                  <a:lnTo>
                    <a:pt x="2204" y="3306"/>
                  </a:lnTo>
                  <a:cubicBezTo>
                    <a:pt x="2397" y="3306"/>
                    <a:pt x="2554" y="3160"/>
                    <a:pt x="2567" y="2967"/>
                  </a:cubicBezTo>
                  <a:cubicBezTo>
                    <a:pt x="2567" y="2773"/>
                    <a:pt x="2409" y="2616"/>
                    <a:pt x="2215" y="2616"/>
                  </a:cubicBezTo>
                  <a:lnTo>
                    <a:pt x="690" y="2616"/>
                  </a:lnTo>
                  <a:lnTo>
                    <a:pt x="690" y="364"/>
                  </a:lnTo>
                  <a:cubicBezTo>
                    <a:pt x="690" y="171"/>
                    <a:pt x="545" y="1"/>
                    <a:pt x="351" y="1"/>
                  </a:cubicBezTo>
                  <a:cubicBezTo>
                    <a:pt x="344" y="1"/>
                    <a:pt x="336" y="1"/>
                    <a:pt x="32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8" name="Shape 28"/>
        <p:cNvGrpSpPr/>
        <p:nvPr/>
      </p:nvGrpSpPr>
      <p:grpSpPr>
        <a:xfrm>
          <a:off x="0" y="0"/>
          <a:ext cx="0" cy="0"/>
          <a:chOff x="0" y="0"/>
          <a:chExt cx="0" cy="0"/>
        </a:xfrm>
      </p:grpSpPr>
      <p:sp>
        <p:nvSpPr>
          <p:cNvPr id="29" name="Google Shape;29;p5"/>
          <p:cNvSpPr txBox="1"/>
          <p:nvPr>
            <p:ph idx="1" type="subTitle"/>
          </p:nvPr>
        </p:nvSpPr>
        <p:spPr>
          <a:xfrm>
            <a:off x="1443163" y="2747200"/>
            <a:ext cx="2907600" cy="572700"/>
          </a:xfrm>
          <a:prstGeom prst="rect">
            <a:avLst/>
          </a:prstGeom>
        </p:spPr>
        <p:txBody>
          <a:bodyPr anchorCtr="0" anchor="b" bIns="91425" lIns="91425" spcFirstLastPara="1" rIns="91425" wrap="square" tIns="91425">
            <a:noAutofit/>
          </a:bodyPr>
          <a:lstStyle>
            <a:lvl1pPr lvl="0" algn="ctr">
              <a:lnSpc>
                <a:spcPct val="100000"/>
              </a:lnSpc>
              <a:spcBef>
                <a:spcPts val="0"/>
              </a:spcBef>
              <a:spcAft>
                <a:spcPts val="0"/>
              </a:spcAft>
              <a:buClr>
                <a:schemeClr val="dk1"/>
              </a:buClr>
              <a:buSzPts val="2400"/>
              <a:buFont typeface="Bebas Neue"/>
              <a:buNone/>
              <a:defRPr sz="2400">
                <a:solidFill>
                  <a:schemeClr val="dk1"/>
                </a:solidFill>
                <a:latin typeface="Krona One"/>
                <a:ea typeface="Krona One"/>
                <a:cs typeface="Krona One"/>
                <a:sym typeface="Krona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30" name="Google Shape;30;p5"/>
          <p:cNvSpPr txBox="1"/>
          <p:nvPr>
            <p:ph idx="2" type="subTitle"/>
          </p:nvPr>
        </p:nvSpPr>
        <p:spPr>
          <a:xfrm>
            <a:off x="4793238" y="2747200"/>
            <a:ext cx="2907600" cy="5727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sz="2400">
                <a:solidFill>
                  <a:schemeClr val="dk1"/>
                </a:solidFill>
                <a:latin typeface="Krona One"/>
                <a:ea typeface="Krona One"/>
                <a:cs typeface="Krona One"/>
                <a:sym typeface="Krona One"/>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31" name="Google Shape;31;p5"/>
          <p:cNvSpPr txBox="1"/>
          <p:nvPr>
            <p:ph idx="3" type="subTitle"/>
          </p:nvPr>
        </p:nvSpPr>
        <p:spPr>
          <a:xfrm>
            <a:off x="1443163" y="3361225"/>
            <a:ext cx="2907600" cy="105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2" name="Google Shape;32;p5"/>
          <p:cNvSpPr txBox="1"/>
          <p:nvPr>
            <p:ph idx="4" type="subTitle"/>
          </p:nvPr>
        </p:nvSpPr>
        <p:spPr>
          <a:xfrm>
            <a:off x="4793238" y="3361225"/>
            <a:ext cx="2907600" cy="105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3" name="Google Shape;33;p5"/>
          <p:cNvSpPr txBox="1"/>
          <p:nvPr>
            <p:ph type="title"/>
          </p:nvPr>
        </p:nvSpPr>
        <p:spPr>
          <a:xfrm>
            <a:off x="720000" y="535000"/>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34" name="Google Shape;34;p5"/>
          <p:cNvSpPr/>
          <p:nvPr/>
        </p:nvSpPr>
        <p:spPr>
          <a:xfrm>
            <a:off x="8224157" y="4694750"/>
            <a:ext cx="409500" cy="409500"/>
          </a:xfrm>
          <a:prstGeom prst="ellipse">
            <a:avLst/>
          </a:prstGeom>
          <a:solidFill>
            <a:srgbClr val="598C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5"/>
          <p:cNvSpPr/>
          <p:nvPr/>
        </p:nvSpPr>
        <p:spPr>
          <a:xfrm>
            <a:off x="8376554" y="3149825"/>
            <a:ext cx="409500" cy="409500"/>
          </a:xfrm>
          <a:prstGeom prst="ellipse">
            <a:avLst/>
          </a:prstGeom>
          <a:solidFill>
            <a:srgbClr val="652D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5"/>
          <p:cNvSpPr/>
          <p:nvPr/>
        </p:nvSpPr>
        <p:spPr>
          <a:xfrm>
            <a:off x="719999" y="4637600"/>
            <a:ext cx="409500" cy="409500"/>
          </a:xfrm>
          <a:prstGeom prst="ellipse">
            <a:avLst/>
          </a:prstGeom>
          <a:solidFill>
            <a:srgbClr val="DFE2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5"/>
          <p:cNvSpPr/>
          <p:nvPr/>
        </p:nvSpPr>
        <p:spPr>
          <a:xfrm>
            <a:off x="8657683" y="3876350"/>
            <a:ext cx="409500" cy="409500"/>
          </a:xfrm>
          <a:prstGeom prst="ellipse">
            <a:avLst/>
          </a:prstGeom>
          <a:solidFill>
            <a:srgbClr val="E191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5"/>
          <p:cNvSpPr/>
          <p:nvPr/>
        </p:nvSpPr>
        <p:spPr>
          <a:xfrm>
            <a:off x="297841" y="960275"/>
            <a:ext cx="409500" cy="409500"/>
          </a:xfrm>
          <a:prstGeom prst="ellipse">
            <a:avLst/>
          </a:prstGeom>
          <a:solidFill>
            <a:srgbClr val="BC33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5"/>
          <p:cNvSpPr/>
          <p:nvPr/>
        </p:nvSpPr>
        <p:spPr>
          <a:xfrm>
            <a:off x="8657675" y="2125950"/>
            <a:ext cx="409500" cy="409500"/>
          </a:xfrm>
          <a:prstGeom prst="ellipse">
            <a:avLst/>
          </a:prstGeom>
          <a:solidFill>
            <a:srgbClr val="038E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5"/>
          <p:cNvSpPr/>
          <p:nvPr/>
        </p:nvSpPr>
        <p:spPr>
          <a:xfrm>
            <a:off x="8633647" y="960275"/>
            <a:ext cx="1495800" cy="1494600"/>
          </a:xfrm>
          <a:prstGeom prst="ellipse">
            <a:avLst/>
          </a:prstGeom>
          <a:solidFill>
            <a:srgbClr val="652D6B">
              <a:alpha val="73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1" name="Shape 41"/>
        <p:cNvGrpSpPr/>
        <p:nvPr/>
      </p:nvGrpSpPr>
      <p:grpSpPr>
        <a:xfrm>
          <a:off x="0" y="0"/>
          <a:ext cx="0" cy="0"/>
          <a:chOff x="0" y="0"/>
          <a:chExt cx="0" cy="0"/>
        </a:xfrm>
      </p:grpSpPr>
      <p:sp>
        <p:nvSpPr>
          <p:cNvPr id="42" name="Google Shape;42;p6"/>
          <p:cNvSpPr txBox="1"/>
          <p:nvPr>
            <p:ph type="title"/>
          </p:nvPr>
        </p:nvSpPr>
        <p:spPr>
          <a:xfrm>
            <a:off x="720000" y="535000"/>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43" name="Google Shape;43;p6"/>
          <p:cNvSpPr/>
          <p:nvPr/>
        </p:nvSpPr>
        <p:spPr>
          <a:xfrm>
            <a:off x="7455123" y="49300"/>
            <a:ext cx="409500" cy="409500"/>
          </a:xfrm>
          <a:prstGeom prst="ellipse">
            <a:avLst/>
          </a:prstGeom>
          <a:solidFill>
            <a:srgbClr val="598C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6"/>
          <p:cNvSpPr/>
          <p:nvPr/>
        </p:nvSpPr>
        <p:spPr>
          <a:xfrm>
            <a:off x="8653882" y="2544550"/>
            <a:ext cx="409500" cy="409500"/>
          </a:xfrm>
          <a:prstGeom prst="ellipse">
            <a:avLst/>
          </a:prstGeom>
          <a:solidFill>
            <a:srgbClr val="652D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6"/>
          <p:cNvSpPr/>
          <p:nvPr/>
        </p:nvSpPr>
        <p:spPr>
          <a:xfrm>
            <a:off x="3034852" y="16800"/>
            <a:ext cx="409500" cy="4095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6"/>
          <p:cNvSpPr/>
          <p:nvPr/>
        </p:nvSpPr>
        <p:spPr>
          <a:xfrm>
            <a:off x="310511" y="2032775"/>
            <a:ext cx="409500" cy="409500"/>
          </a:xfrm>
          <a:prstGeom prst="ellipse">
            <a:avLst/>
          </a:prstGeom>
          <a:solidFill>
            <a:srgbClr val="E191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7" name="Shape 47"/>
        <p:cNvGrpSpPr/>
        <p:nvPr/>
      </p:nvGrpSpPr>
      <p:grpSpPr>
        <a:xfrm>
          <a:off x="0" y="0"/>
          <a:ext cx="0" cy="0"/>
          <a:chOff x="0" y="0"/>
          <a:chExt cx="0" cy="0"/>
        </a:xfrm>
      </p:grpSpPr>
      <p:sp>
        <p:nvSpPr>
          <p:cNvPr id="48" name="Google Shape;48;p7"/>
          <p:cNvSpPr txBox="1"/>
          <p:nvPr>
            <p:ph idx="1" type="body"/>
          </p:nvPr>
        </p:nvSpPr>
        <p:spPr>
          <a:xfrm>
            <a:off x="720000" y="2037450"/>
            <a:ext cx="5180700" cy="21336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chemeClr val="dk1"/>
              </a:buClr>
              <a:buSzPts val="1400"/>
              <a:buChar char="●"/>
              <a:defRPr sz="1400">
                <a:solidFill>
                  <a:schemeClr val="dk1"/>
                </a:solidFill>
              </a:defRPr>
            </a:lvl1pPr>
            <a:lvl2pPr indent="-317500" lvl="1" marL="914400" rtl="0">
              <a:lnSpc>
                <a:spcPct val="100000"/>
              </a:lnSpc>
              <a:spcBef>
                <a:spcPts val="0"/>
              </a:spcBef>
              <a:spcAft>
                <a:spcPts val="0"/>
              </a:spcAft>
              <a:buClr>
                <a:schemeClr val="dk1"/>
              </a:buClr>
              <a:buSzPts val="1400"/>
              <a:buChar char="○"/>
              <a:defRPr>
                <a:solidFill>
                  <a:schemeClr val="dk1"/>
                </a:solidFill>
              </a:defRPr>
            </a:lvl2pPr>
            <a:lvl3pPr indent="-317500" lvl="2" marL="1371600" rtl="0">
              <a:lnSpc>
                <a:spcPct val="100000"/>
              </a:lnSpc>
              <a:spcBef>
                <a:spcPts val="0"/>
              </a:spcBef>
              <a:spcAft>
                <a:spcPts val="0"/>
              </a:spcAft>
              <a:buClr>
                <a:schemeClr val="dk1"/>
              </a:buClr>
              <a:buSzPts val="1400"/>
              <a:buChar char="■"/>
              <a:defRPr>
                <a:solidFill>
                  <a:schemeClr val="dk1"/>
                </a:solidFill>
              </a:defRPr>
            </a:lvl3pPr>
            <a:lvl4pPr indent="-317500" lvl="3" marL="1828800" rtl="0">
              <a:lnSpc>
                <a:spcPct val="100000"/>
              </a:lnSpc>
              <a:spcBef>
                <a:spcPts val="0"/>
              </a:spcBef>
              <a:spcAft>
                <a:spcPts val="0"/>
              </a:spcAft>
              <a:buClr>
                <a:schemeClr val="dk1"/>
              </a:buClr>
              <a:buSzPts val="1400"/>
              <a:buChar char="●"/>
              <a:defRPr>
                <a:solidFill>
                  <a:schemeClr val="dk1"/>
                </a:solidFill>
              </a:defRPr>
            </a:lvl4pPr>
            <a:lvl5pPr indent="-317500" lvl="4" marL="2286000" rtl="0">
              <a:lnSpc>
                <a:spcPct val="100000"/>
              </a:lnSpc>
              <a:spcBef>
                <a:spcPts val="0"/>
              </a:spcBef>
              <a:spcAft>
                <a:spcPts val="0"/>
              </a:spcAft>
              <a:buClr>
                <a:schemeClr val="dk1"/>
              </a:buClr>
              <a:buSzPts val="1400"/>
              <a:buChar char="○"/>
              <a:defRPr>
                <a:solidFill>
                  <a:schemeClr val="dk1"/>
                </a:solidFill>
              </a:defRPr>
            </a:lvl5pPr>
            <a:lvl6pPr indent="-317500" lvl="5" marL="2743200" rtl="0">
              <a:lnSpc>
                <a:spcPct val="100000"/>
              </a:lnSpc>
              <a:spcBef>
                <a:spcPts val="0"/>
              </a:spcBef>
              <a:spcAft>
                <a:spcPts val="0"/>
              </a:spcAft>
              <a:buClr>
                <a:schemeClr val="dk1"/>
              </a:buClr>
              <a:buSzPts val="1400"/>
              <a:buChar char="■"/>
              <a:defRPr>
                <a:solidFill>
                  <a:schemeClr val="dk1"/>
                </a:solidFill>
              </a:defRPr>
            </a:lvl6pPr>
            <a:lvl7pPr indent="-317500" lvl="6" marL="3200400" rtl="0">
              <a:lnSpc>
                <a:spcPct val="100000"/>
              </a:lnSpc>
              <a:spcBef>
                <a:spcPts val="0"/>
              </a:spcBef>
              <a:spcAft>
                <a:spcPts val="0"/>
              </a:spcAft>
              <a:buClr>
                <a:schemeClr val="dk1"/>
              </a:buClr>
              <a:buSzPts val="1400"/>
              <a:buChar char="●"/>
              <a:defRPr>
                <a:solidFill>
                  <a:schemeClr val="dk1"/>
                </a:solidFill>
              </a:defRPr>
            </a:lvl7pPr>
            <a:lvl8pPr indent="-317500" lvl="7" marL="3657600" rtl="0">
              <a:lnSpc>
                <a:spcPct val="100000"/>
              </a:lnSpc>
              <a:spcBef>
                <a:spcPts val="0"/>
              </a:spcBef>
              <a:spcAft>
                <a:spcPts val="0"/>
              </a:spcAft>
              <a:buClr>
                <a:schemeClr val="dk1"/>
              </a:buClr>
              <a:buSzPts val="1400"/>
              <a:buChar char="○"/>
              <a:defRPr>
                <a:solidFill>
                  <a:schemeClr val="dk1"/>
                </a:solidFill>
              </a:defRPr>
            </a:lvl8pPr>
            <a:lvl9pPr indent="-317500" lvl="8" marL="4114800" rtl="0">
              <a:lnSpc>
                <a:spcPct val="100000"/>
              </a:lnSpc>
              <a:spcBef>
                <a:spcPts val="0"/>
              </a:spcBef>
              <a:spcAft>
                <a:spcPts val="0"/>
              </a:spcAft>
              <a:buClr>
                <a:schemeClr val="dk1"/>
              </a:buClr>
              <a:buSzPts val="1400"/>
              <a:buChar char="■"/>
              <a:defRPr>
                <a:solidFill>
                  <a:schemeClr val="dk1"/>
                </a:solidFill>
              </a:defRPr>
            </a:lvl9pPr>
          </a:lstStyle>
          <a:p/>
        </p:txBody>
      </p:sp>
      <p:sp>
        <p:nvSpPr>
          <p:cNvPr id="49" name="Google Shape;49;p7"/>
          <p:cNvSpPr txBox="1"/>
          <p:nvPr>
            <p:ph type="title"/>
          </p:nvPr>
        </p:nvSpPr>
        <p:spPr>
          <a:xfrm>
            <a:off x="720000" y="972450"/>
            <a:ext cx="5180700" cy="1065000"/>
          </a:xfrm>
          <a:prstGeom prst="rect">
            <a:avLst/>
          </a:prstGeom>
        </p:spPr>
        <p:txBody>
          <a:bodyPr anchorCtr="0" anchor="b" bIns="91425" lIns="91425" spcFirstLastPara="1" rIns="91425" wrap="square" tIns="91425">
            <a:noAutofit/>
          </a:bodyPr>
          <a:lstStyle>
            <a:lvl1pPr lvl="0" rtl="0">
              <a:spcBef>
                <a:spcPts val="0"/>
              </a:spcBef>
              <a:spcAft>
                <a:spcPts val="0"/>
              </a:spcAft>
              <a:buSzPts val="2800"/>
              <a:buNone/>
              <a:defRPr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50" name="Google Shape;50;p7"/>
          <p:cNvSpPr/>
          <p:nvPr/>
        </p:nvSpPr>
        <p:spPr>
          <a:xfrm flipH="1" rot="10800000">
            <a:off x="8428891" y="244350"/>
            <a:ext cx="409500" cy="409500"/>
          </a:xfrm>
          <a:prstGeom prst="ellipse">
            <a:avLst/>
          </a:prstGeom>
          <a:solidFill>
            <a:srgbClr val="BC33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7"/>
          <p:cNvSpPr/>
          <p:nvPr/>
        </p:nvSpPr>
        <p:spPr>
          <a:xfrm flipH="1" rot="10800000">
            <a:off x="8653932" y="1522350"/>
            <a:ext cx="409500" cy="4095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7"/>
          <p:cNvSpPr/>
          <p:nvPr/>
        </p:nvSpPr>
        <p:spPr>
          <a:xfrm flipH="1" rot="10800000">
            <a:off x="8653925" y="3076400"/>
            <a:ext cx="409500" cy="409500"/>
          </a:xfrm>
          <a:prstGeom prst="ellipse">
            <a:avLst/>
          </a:prstGeom>
          <a:solidFill>
            <a:srgbClr val="038E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3" name="Shape 53"/>
        <p:cNvGrpSpPr/>
        <p:nvPr/>
      </p:nvGrpSpPr>
      <p:grpSpPr>
        <a:xfrm>
          <a:off x="0" y="0"/>
          <a:ext cx="0" cy="0"/>
          <a:chOff x="0" y="0"/>
          <a:chExt cx="0" cy="0"/>
        </a:xfrm>
      </p:grpSpPr>
      <p:sp>
        <p:nvSpPr>
          <p:cNvPr id="54" name="Google Shape;54;p8"/>
          <p:cNvSpPr txBox="1"/>
          <p:nvPr>
            <p:ph type="title"/>
          </p:nvPr>
        </p:nvSpPr>
        <p:spPr>
          <a:xfrm>
            <a:off x="914400" y="2333625"/>
            <a:ext cx="7315200" cy="2262000"/>
          </a:xfrm>
          <a:prstGeom prst="rect">
            <a:avLst/>
          </a:prstGeom>
        </p:spPr>
        <p:txBody>
          <a:bodyPr anchorCtr="0" anchor="ctr" bIns="91425" lIns="91425" spcFirstLastPara="1" rIns="91425" wrap="square" tIns="91425">
            <a:noAutofit/>
          </a:bodyPr>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p:txBody>
      </p:sp>
      <p:sp>
        <p:nvSpPr>
          <p:cNvPr id="55" name="Google Shape;55;p8"/>
          <p:cNvSpPr/>
          <p:nvPr/>
        </p:nvSpPr>
        <p:spPr>
          <a:xfrm flipH="1">
            <a:off x="149531" y="3370250"/>
            <a:ext cx="409500" cy="409500"/>
          </a:xfrm>
          <a:prstGeom prst="ellipse">
            <a:avLst/>
          </a:prstGeom>
          <a:solidFill>
            <a:srgbClr val="BC33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8"/>
          <p:cNvSpPr/>
          <p:nvPr/>
        </p:nvSpPr>
        <p:spPr>
          <a:xfrm flipH="1">
            <a:off x="8538347" y="3437850"/>
            <a:ext cx="409500" cy="409500"/>
          </a:xfrm>
          <a:prstGeom prst="ellipse">
            <a:avLst/>
          </a:prstGeom>
          <a:solidFill>
            <a:srgbClr val="038E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7" name="Shape 57"/>
        <p:cNvGrpSpPr/>
        <p:nvPr/>
      </p:nvGrpSpPr>
      <p:grpSpPr>
        <a:xfrm>
          <a:off x="0" y="0"/>
          <a:ext cx="0" cy="0"/>
          <a:chOff x="0" y="0"/>
          <a:chExt cx="0" cy="0"/>
        </a:xfrm>
      </p:grpSpPr>
      <p:sp>
        <p:nvSpPr>
          <p:cNvPr id="58" name="Google Shape;58;p9"/>
          <p:cNvSpPr txBox="1"/>
          <p:nvPr>
            <p:ph type="title"/>
          </p:nvPr>
        </p:nvSpPr>
        <p:spPr>
          <a:xfrm>
            <a:off x="2076450" y="1499538"/>
            <a:ext cx="4991100" cy="841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600"/>
              <a:buNone/>
              <a:defRPr sz="45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59" name="Google Shape;59;p9"/>
          <p:cNvSpPr txBox="1"/>
          <p:nvPr>
            <p:ph idx="1" type="subTitle"/>
          </p:nvPr>
        </p:nvSpPr>
        <p:spPr>
          <a:xfrm>
            <a:off x="2076650" y="2341347"/>
            <a:ext cx="4990800" cy="130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6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0" name="Google Shape;60;p9"/>
          <p:cNvSpPr/>
          <p:nvPr/>
        </p:nvSpPr>
        <p:spPr>
          <a:xfrm flipH="1" rot="10800000">
            <a:off x="8517716" y="2614775"/>
            <a:ext cx="409500" cy="409500"/>
          </a:xfrm>
          <a:prstGeom prst="ellipse">
            <a:avLst/>
          </a:prstGeom>
          <a:solidFill>
            <a:srgbClr val="DFE2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9"/>
          <p:cNvSpPr/>
          <p:nvPr/>
        </p:nvSpPr>
        <p:spPr>
          <a:xfrm flipH="1" rot="10800000">
            <a:off x="104775" y="4471750"/>
            <a:ext cx="409500" cy="409500"/>
          </a:xfrm>
          <a:prstGeom prst="ellipse">
            <a:avLst/>
          </a:prstGeom>
          <a:solidFill>
            <a:srgbClr val="E191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9"/>
          <p:cNvSpPr/>
          <p:nvPr/>
        </p:nvSpPr>
        <p:spPr>
          <a:xfrm flipH="1" rot="10800000">
            <a:off x="210499" y="1411575"/>
            <a:ext cx="409500" cy="409500"/>
          </a:xfrm>
          <a:prstGeom prst="ellipse">
            <a:avLst/>
          </a:prstGeom>
          <a:solidFill>
            <a:srgbClr val="598C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3" name="Shape 63"/>
        <p:cNvGrpSpPr/>
        <p:nvPr/>
      </p:nvGrpSpPr>
      <p:grpSpPr>
        <a:xfrm>
          <a:off x="0" y="0"/>
          <a:ext cx="0" cy="0"/>
          <a:chOff x="0" y="0"/>
          <a:chExt cx="0" cy="0"/>
        </a:xfrm>
      </p:grpSpPr>
      <p:sp>
        <p:nvSpPr>
          <p:cNvPr id="64" name="Google Shape;64;p10"/>
          <p:cNvSpPr txBox="1"/>
          <p:nvPr>
            <p:ph type="title"/>
          </p:nvPr>
        </p:nvSpPr>
        <p:spPr>
          <a:xfrm>
            <a:off x="720000" y="535000"/>
            <a:ext cx="4447200" cy="1124400"/>
          </a:xfrm>
          <a:prstGeom prst="rect">
            <a:avLst/>
          </a:prstGeom>
          <a:solidFill>
            <a:schemeClr val="lt1"/>
          </a:solidFill>
        </p:spPr>
        <p:txBody>
          <a:bodyPr anchorCtr="0" anchor="ctr" bIns="91425" lIns="91425" spcFirstLastPara="1" rIns="91425" wrap="square" tIns="91425">
            <a:noAutofit/>
          </a:bodyPr>
          <a:lstStyle>
            <a:lvl1pPr lvl="0" rtl="0">
              <a:spcBef>
                <a:spcPts val="0"/>
              </a:spcBef>
              <a:spcAft>
                <a:spcPts val="0"/>
              </a:spcAft>
              <a:buSzPts val="2800"/>
              <a:buNone/>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
        <p:nvSpPr>
          <p:cNvPr id="65" name="Google Shape;65;p10"/>
          <p:cNvSpPr/>
          <p:nvPr/>
        </p:nvSpPr>
        <p:spPr>
          <a:xfrm flipH="1" rot="3222062">
            <a:off x="6217217" y="93213"/>
            <a:ext cx="409460" cy="409460"/>
          </a:xfrm>
          <a:prstGeom prst="ellipse">
            <a:avLst/>
          </a:prstGeom>
          <a:solidFill>
            <a:srgbClr val="E191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10"/>
          <p:cNvSpPr/>
          <p:nvPr/>
        </p:nvSpPr>
        <p:spPr>
          <a:xfrm flipH="1">
            <a:off x="8638863" y="2298725"/>
            <a:ext cx="409500" cy="409500"/>
          </a:xfrm>
          <a:prstGeom prst="ellipse">
            <a:avLst/>
          </a:prstGeom>
          <a:solidFill>
            <a:srgbClr val="038E8A">
              <a:alpha val="72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theme" Target="../theme/theme2.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Font typeface="Krona One"/>
              <a:buNone/>
              <a:defRPr sz="2800">
                <a:solidFill>
                  <a:schemeClr val="dk1"/>
                </a:solidFill>
                <a:latin typeface="Krona One"/>
                <a:ea typeface="Krona One"/>
                <a:cs typeface="Krona One"/>
                <a:sym typeface="Krona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7500" lvl="0" marL="457200" rtl="0">
              <a:lnSpc>
                <a:spcPct val="100000"/>
              </a:lnSpc>
              <a:spcBef>
                <a:spcPts val="0"/>
              </a:spcBef>
              <a:spcAft>
                <a:spcPts val="0"/>
              </a:spcAft>
              <a:buSzPts val="1400"/>
              <a:buFont typeface="Work Sans"/>
              <a:buChar char="●"/>
              <a:defRPr>
                <a:latin typeface="Work Sans"/>
                <a:ea typeface="Work Sans"/>
                <a:cs typeface="Work Sans"/>
                <a:sym typeface="Work Sans"/>
              </a:defRPr>
            </a:lvl1pPr>
            <a:lvl2pPr indent="-317500" lvl="1" marL="914400" rtl="0">
              <a:lnSpc>
                <a:spcPct val="100000"/>
              </a:lnSpc>
              <a:spcBef>
                <a:spcPts val="0"/>
              </a:spcBef>
              <a:spcAft>
                <a:spcPts val="0"/>
              </a:spcAft>
              <a:buSzPts val="1400"/>
              <a:buFont typeface="Work Sans"/>
              <a:buChar char="○"/>
              <a:defRPr>
                <a:latin typeface="Work Sans"/>
                <a:ea typeface="Work Sans"/>
                <a:cs typeface="Work Sans"/>
                <a:sym typeface="Work Sans"/>
              </a:defRPr>
            </a:lvl2pPr>
            <a:lvl3pPr indent="-317500" lvl="2" marL="1371600" rtl="0">
              <a:lnSpc>
                <a:spcPct val="100000"/>
              </a:lnSpc>
              <a:spcBef>
                <a:spcPts val="0"/>
              </a:spcBef>
              <a:spcAft>
                <a:spcPts val="0"/>
              </a:spcAft>
              <a:buSzPts val="1400"/>
              <a:buFont typeface="Work Sans"/>
              <a:buChar char="■"/>
              <a:defRPr>
                <a:latin typeface="Work Sans"/>
                <a:ea typeface="Work Sans"/>
                <a:cs typeface="Work Sans"/>
                <a:sym typeface="Work Sans"/>
              </a:defRPr>
            </a:lvl3pPr>
            <a:lvl4pPr indent="-317500" lvl="3" marL="1828800" rtl="0">
              <a:lnSpc>
                <a:spcPct val="100000"/>
              </a:lnSpc>
              <a:spcBef>
                <a:spcPts val="0"/>
              </a:spcBef>
              <a:spcAft>
                <a:spcPts val="0"/>
              </a:spcAft>
              <a:buSzPts val="1400"/>
              <a:buFont typeface="Work Sans"/>
              <a:buChar char="●"/>
              <a:defRPr>
                <a:latin typeface="Work Sans"/>
                <a:ea typeface="Work Sans"/>
                <a:cs typeface="Work Sans"/>
                <a:sym typeface="Work Sans"/>
              </a:defRPr>
            </a:lvl4pPr>
            <a:lvl5pPr indent="-317500" lvl="4" marL="2286000" rtl="0">
              <a:lnSpc>
                <a:spcPct val="100000"/>
              </a:lnSpc>
              <a:spcBef>
                <a:spcPts val="0"/>
              </a:spcBef>
              <a:spcAft>
                <a:spcPts val="0"/>
              </a:spcAft>
              <a:buSzPts val="1400"/>
              <a:buFont typeface="Work Sans"/>
              <a:buChar char="○"/>
              <a:defRPr>
                <a:latin typeface="Work Sans"/>
                <a:ea typeface="Work Sans"/>
                <a:cs typeface="Work Sans"/>
                <a:sym typeface="Work Sans"/>
              </a:defRPr>
            </a:lvl5pPr>
            <a:lvl6pPr indent="-317500" lvl="5" marL="2743200" rtl="0">
              <a:lnSpc>
                <a:spcPct val="100000"/>
              </a:lnSpc>
              <a:spcBef>
                <a:spcPts val="0"/>
              </a:spcBef>
              <a:spcAft>
                <a:spcPts val="0"/>
              </a:spcAft>
              <a:buSzPts val="1400"/>
              <a:buFont typeface="Work Sans"/>
              <a:buChar char="■"/>
              <a:defRPr>
                <a:latin typeface="Work Sans"/>
                <a:ea typeface="Work Sans"/>
                <a:cs typeface="Work Sans"/>
                <a:sym typeface="Work Sans"/>
              </a:defRPr>
            </a:lvl6pPr>
            <a:lvl7pPr indent="-317500" lvl="6" marL="3200400" rtl="0">
              <a:lnSpc>
                <a:spcPct val="100000"/>
              </a:lnSpc>
              <a:spcBef>
                <a:spcPts val="0"/>
              </a:spcBef>
              <a:spcAft>
                <a:spcPts val="0"/>
              </a:spcAft>
              <a:buSzPts val="1400"/>
              <a:buFont typeface="Work Sans"/>
              <a:buChar char="●"/>
              <a:defRPr>
                <a:latin typeface="Work Sans"/>
                <a:ea typeface="Work Sans"/>
                <a:cs typeface="Work Sans"/>
                <a:sym typeface="Work Sans"/>
              </a:defRPr>
            </a:lvl7pPr>
            <a:lvl8pPr indent="-317500" lvl="7" marL="3657600" rtl="0">
              <a:lnSpc>
                <a:spcPct val="100000"/>
              </a:lnSpc>
              <a:spcBef>
                <a:spcPts val="0"/>
              </a:spcBef>
              <a:spcAft>
                <a:spcPts val="0"/>
              </a:spcAft>
              <a:buSzPts val="1400"/>
              <a:buFont typeface="Work Sans"/>
              <a:buChar char="○"/>
              <a:defRPr>
                <a:latin typeface="Work Sans"/>
                <a:ea typeface="Work Sans"/>
                <a:cs typeface="Work Sans"/>
                <a:sym typeface="Work Sans"/>
              </a:defRPr>
            </a:lvl8pPr>
            <a:lvl9pPr indent="-317500" lvl="8" marL="4114800" rtl="0">
              <a:lnSpc>
                <a:spcPct val="100000"/>
              </a:lnSpc>
              <a:spcBef>
                <a:spcPts val="0"/>
              </a:spcBef>
              <a:spcAft>
                <a:spcPts val="0"/>
              </a:spcAft>
              <a:buSzPts val="1400"/>
              <a:buFont typeface="Work Sans"/>
              <a:buChar char="■"/>
              <a:defRPr>
                <a:latin typeface="Work Sans"/>
                <a:ea typeface="Work Sans"/>
                <a:cs typeface="Work Sans"/>
                <a:sym typeface="Work Sans"/>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hyperlink" Target="mailto:Lesliea.Hunter@rcsdk12.org" TargetMode="Externa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3.xml"/><Relationship Id="rId3"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hyperlink" Target="https://www.rcsdk12.org/rcsdlink" TargetMode="Externa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7.xml"/><Relationship Id="rId3" Type="http://schemas.openxmlformats.org/officeDocument/2006/relationships/image" Target="../media/image16.png"/><Relationship Id="rId4" Type="http://schemas.openxmlformats.org/officeDocument/2006/relationships/hyperlink" Target="http://drive.google.com/file/d/1YBNHtMd-QO1kSSRL8jq1ZoEJ3fzl9uJ9/view" TargetMode="External"/><Relationship Id="rId5"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8.xml"/><Relationship Id="rId3"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9.xml"/><Relationship Id="rId3" Type="http://schemas.openxmlformats.org/officeDocument/2006/relationships/hyperlink" Target="https://www.rcsdk12.org/cms/lib/NY01001156/Centricity/ModuleInstance/69473/1400%20Code%20of%20Conduct%20CLEAN%20COPY%206-29-23.pdf" TargetMode="External"/><Relationship Id="rId4" Type="http://schemas.openxmlformats.org/officeDocument/2006/relationships/hyperlink" Target="https://www.rcsdk12.org/cms/lib/NY01001156/Centricity/ModuleInstance/69473/1400%20Code%20of%20Conduct%20CLEAN%20COPY%206-29-23.pdf"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38.png"/><Relationship Id="rId4" Type="http://schemas.openxmlformats.org/officeDocument/2006/relationships/image" Target="../media/image11.jpg"/><Relationship Id="rId5" Type="http://schemas.openxmlformats.org/officeDocument/2006/relationships/image" Target="../media/image5.jpg"/><Relationship Id="rId6" Type="http://schemas.openxmlformats.org/officeDocument/2006/relationships/image" Target="../media/image4.jpg"/><Relationship Id="rId7" Type="http://schemas.openxmlformats.org/officeDocument/2006/relationships/image" Target="../media/image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2.xml"/><Relationship Id="rId3" Type="http://schemas.openxmlformats.org/officeDocument/2006/relationships/image" Target="../media/image14.pn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3.xml"/><Relationship Id="rId3"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10.jpg"/><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1.xml"/><Relationship Id="rId3" Type="http://schemas.openxmlformats.org/officeDocument/2006/relationships/comments" Target="../comments/comment1.xml"/><Relationship Id="rId4" Type="http://schemas.openxmlformats.org/officeDocument/2006/relationships/hyperlink" Target="https://drive.google.com/file/d/1O2yMDB1hGxRAL8DzbDNggjx6p97vRCDF/view?usp=sharing" TargetMode="External"/><Relationship Id="rId5" Type="http://schemas.openxmlformats.org/officeDocument/2006/relationships/hyperlink" Target="https://drive.google.com/file/d/12kQVHyfAfeLzrWuUDOdi04BVI1oFeJ0o/view?usp=sharing" TargetMode="External"/><Relationship Id="rId6" Type="http://schemas.openxmlformats.org/officeDocument/2006/relationships/hyperlink" Target="https://drive.google.com/file/d/1qvgAbCnkOERQj1su3UIqsTpUECHd3pN1/view?usp=sharing" TargetMode="External"/><Relationship Id="rId7" Type="http://schemas.openxmlformats.org/officeDocument/2006/relationships/hyperlink" Target="https://drive.google.com/file/d/1PqBqJ-T-bn8ZVry40kvAQs_u9sl7-cq_/view?usp=sharing" TargetMode="External"/><Relationship Id="rId8" Type="http://schemas.openxmlformats.org/officeDocument/2006/relationships/hyperlink" Target="https://docs.google.com/presentation/d/1Br42Y6vpIRFPUjHculcDDqWyyYHHv3Lu/edit?usp=sharing&amp;ouid=103273191579800676651&amp;rtpof=true&amp;sd=true"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image" Target="../media/image28.png"/><Relationship Id="rId4" Type="http://schemas.openxmlformats.org/officeDocument/2006/relationships/hyperlink" Target="http://www.sotarochester.org"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5.xml"/><Relationship Id="rId3" Type="http://schemas.openxmlformats.org/officeDocument/2006/relationships/hyperlink" Target="https://drive.google.com/file/d/1Uo7qCIjLnT0y17fcgzKN2DQxkSGpmx9q/view?ts=60219d9e" TargetMode="External"/><Relationship Id="rId4" Type="http://schemas.openxmlformats.org/officeDocument/2006/relationships/hyperlink" Target="https://drive.google.com/file/d/1Uo7qCIjLnT0y17fcgzKN2DQxkSGpmx9q/view?ts=60219d9e" TargetMode="External"/><Relationship Id="rId9" Type="http://schemas.openxmlformats.org/officeDocument/2006/relationships/image" Target="../media/image17.png"/><Relationship Id="rId5" Type="http://schemas.openxmlformats.org/officeDocument/2006/relationships/hyperlink" Target="https://drive.google.com/file/d/1Uo7qCIjLnT0y17fcgzKN2DQxkSGpmx9q/view?ts=60219d9e" TargetMode="External"/><Relationship Id="rId6" Type="http://schemas.openxmlformats.org/officeDocument/2006/relationships/hyperlink" Target="https://drive.google.com/file/d/1Uo7qCIjLnT0y17fcgzKN2DQxkSGpmx9q/view?ts=60219d9e" TargetMode="External"/><Relationship Id="rId7" Type="http://schemas.openxmlformats.org/officeDocument/2006/relationships/hyperlink" Target="https://drive.google.com/file/d/1Uo7qCIjLnT0y17fcgzKN2DQxkSGpmx9q/view?ts=60219d9e" TargetMode="External"/><Relationship Id="rId8" Type="http://schemas.openxmlformats.org/officeDocument/2006/relationships/hyperlink" Target="https://app.lapentor.com/sphere/school-of-the-arts-virtual-tour-1605286775?scene=5faeb5fd53985c14206f262e" TargetMode="External"/><Relationship Id="rId11" Type="http://schemas.openxmlformats.org/officeDocument/2006/relationships/image" Target="../media/image21.jpg"/><Relationship Id="rId10" Type="http://schemas.openxmlformats.org/officeDocument/2006/relationships/hyperlink" Target="http://www.youtube.com/watch?v=VoSKgSsHgBQ"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6.xml"/><Relationship Id="rId3" Type="http://schemas.openxmlformats.org/officeDocument/2006/relationships/image" Target="../media/image3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2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26.pn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0.xml"/><Relationship Id="rId3" Type="http://schemas.openxmlformats.org/officeDocument/2006/relationships/image" Target="../media/image2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1.xml"/><Relationship Id="rId3" Type="http://schemas.openxmlformats.org/officeDocument/2006/relationships/image" Target="../media/image2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2.xml"/><Relationship Id="rId3" Type="http://schemas.openxmlformats.org/officeDocument/2006/relationships/hyperlink" Target="http://www.youtube.com/watch?v=OjJGMEBNDdU" TargetMode="External"/><Relationship Id="rId4" Type="http://schemas.openxmlformats.org/officeDocument/2006/relationships/image" Target="../media/image24.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3.xml"/><Relationship Id="rId3" Type="http://schemas.openxmlformats.org/officeDocument/2006/relationships/image" Target="../media/image3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3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7.xml"/><Relationship Id="rId3" Type="http://schemas.openxmlformats.org/officeDocument/2006/relationships/comments" Target="../comments/comment2.xml"/><Relationship Id="rId4" Type="http://schemas.openxmlformats.org/officeDocument/2006/relationships/image" Target="../media/image34.png"/><Relationship Id="rId5" Type="http://schemas.openxmlformats.org/officeDocument/2006/relationships/image" Target="../media/image3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9.xml"/><Relationship Id="rId3" Type="http://schemas.openxmlformats.org/officeDocument/2006/relationships/hyperlink" Target="https://students.arbitersports.com/rochester-city-school-district/school-of-the-arts-fall-2025-varsity-jv-modified-athletics" TargetMode="External"/><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hyperlink" Target="http://www.sotarochester.org" TargetMode="External"/><Relationship Id="rId4" Type="http://schemas.openxmlformats.org/officeDocument/2006/relationships/image" Target="../media/image3.png"/><Relationship Id="rId5" Type="http://schemas.openxmlformats.org/officeDocument/2006/relationships/image" Target="../media/image8.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50.xml"/><Relationship Id="rId3" Type="http://schemas.openxmlformats.org/officeDocument/2006/relationships/image" Target="../media/image2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2.xml"/><Relationship Id="rId3" Type="http://schemas.openxmlformats.org/officeDocument/2006/relationships/hyperlink" Target="mailto:luke.wilson@rcsdk12.org"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 Id="rId3" Type="http://schemas.openxmlformats.org/officeDocument/2006/relationships/hyperlink" Target="mailto:emily.buss@rcsdk12.org" TargetMode="External"/><Relationship Id="rId4" Type="http://schemas.openxmlformats.org/officeDocument/2006/relationships/image" Target="../media/image3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5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mailto:brandie.johnson@rcsdk12.org" TargetMode="External"/><Relationship Id="rId4" Type="http://schemas.openxmlformats.org/officeDocument/2006/relationships/hyperlink" Target="mailto:jasmine.coleygordon@rcsdk12.org" TargetMode="External"/><Relationship Id="rId5" Type="http://schemas.openxmlformats.org/officeDocument/2006/relationships/hyperlink" Target="mailto:Loralee.Lindsey@rcsdk12.org" TargetMode="External"/><Relationship Id="rId6" Type="http://schemas.openxmlformats.org/officeDocument/2006/relationships/image" Target="../media/image2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hyperlink" Target="mailto:joshua.blumkin@rcsdk12.org" TargetMode="External"/><Relationship Id="rId4" Type="http://schemas.openxmlformats.org/officeDocument/2006/relationships/hyperlink" Target="mailto:joshua.blumkin@rcsdk12.org" TargetMode="External"/><Relationship Id="rId5" Type="http://schemas.openxmlformats.org/officeDocument/2006/relationships/hyperlink" Target="mailto:Jason.Dingman@rcsdk12.org"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34"/>
          <p:cNvSpPr/>
          <p:nvPr/>
        </p:nvSpPr>
        <p:spPr>
          <a:xfrm>
            <a:off x="7680997" y="85150"/>
            <a:ext cx="1495800" cy="1494600"/>
          </a:xfrm>
          <a:prstGeom prst="ellipse">
            <a:avLst/>
          </a:prstGeom>
          <a:solidFill>
            <a:srgbClr val="BC3334">
              <a:alpha val="72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96" name="Google Shape;296;p34"/>
          <p:cNvGrpSpPr/>
          <p:nvPr/>
        </p:nvGrpSpPr>
        <p:grpSpPr>
          <a:xfrm>
            <a:off x="8033957" y="433620"/>
            <a:ext cx="789795" cy="790248"/>
            <a:chOff x="3329450" y="238125"/>
            <a:chExt cx="305400" cy="305575"/>
          </a:xfrm>
        </p:grpSpPr>
        <p:sp>
          <p:nvSpPr>
            <p:cNvPr id="297" name="Google Shape;297;p34"/>
            <p:cNvSpPr/>
            <p:nvPr/>
          </p:nvSpPr>
          <p:spPr>
            <a:xfrm>
              <a:off x="3329450" y="238125"/>
              <a:ext cx="305400" cy="305575"/>
            </a:xfrm>
            <a:custGeom>
              <a:rect b="b" l="l" r="r" t="t"/>
              <a:pathLst>
                <a:path extrusionOk="0" h="12223" w="12216">
                  <a:moveTo>
                    <a:pt x="8789" y="6464"/>
                  </a:moveTo>
                  <a:cubicBezTo>
                    <a:pt x="9443" y="6464"/>
                    <a:pt x="9964" y="6997"/>
                    <a:pt x="9964" y="7639"/>
                  </a:cubicBezTo>
                  <a:cubicBezTo>
                    <a:pt x="9964" y="8293"/>
                    <a:pt x="9443" y="8813"/>
                    <a:pt x="8789" y="8813"/>
                  </a:cubicBezTo>
                  <a:cubicBezTo>
                    <a:pt x="8148" y="8813"/>
                    <a:pt x="7616" y="8293"/>
                    <a:pt x="7616" y="7639"/>
                  </a:cubicBezTo>
                  <a:cubicBezTo>
                    <a:pt x="7616" y="6997"/>
                    <a:pt x="8148" y="6464"/>
                    <a:pt x="8789" y="6464"/>
                  </a:cubicBezTo>
                  <a:close/>
                  <a:moveTo>
                    <a:pt x="11514" y="702"/>
                  </a:moveTo>
                  <a:lnTo>
                    <a:pt x="11514" y="9576"/>
                  </a:lnTo>
                  <a:lnTo>
                    <a:pt x="10303" y="9576"/>
                  </a:lnTo>
                  <a:lnTo>
                    <a:pt x="10303" y="8777"/>
                  </a:lnTo>
                  <a:cubicBezTo>
                    <a:pt x="10581" y="8414"/>
                    <a:pt x="10726" y="7966"/>
                    <a:pt x="10690" y="7481"/>
                  </a:cubicBezTo>
                  <a:cubicBezTo>
                    <a:pt x="10605" y="6537"/>
                    <a:pt x="9830" y="5787"/>
                    <a:pt x="8886" y="5738"/>
                  </a:cubicBezTo>
                  <a:cubicBezTo>
                    <a:pt x="8858" y="5737"/>
                    <a:pt x="8829" y="5736"/>
                    <a:pt x="8801" y="5736"/>
                  </a:cubicBezTo>
                  <a:cubicBezTo>
                    <a:pt x="7762" y="5736"/>
                    <a:pt x="6901" y="6590"/>
                    <a:pt x="6901" y="7627"/>
                  </a:cubicBezTo>
                  <a:cubicBezTo>
                    <a:pt x="6901" y="8062"/>
                    <a:pt x="7046" y="8450"/>
                    <a:pt x="7288" y="8777"/>
                  </a:cubicBezTo>
                  <a:lnTo>
                    <a:pt x="7288" y="9576"/>
                  </a:lnTo>
                  <a:lnTo>
                    <a:pt x="727" y="9576"/>
                  </a:lnTo>
                  <a:lnTo>
                    <a:pt x="727" y="702"/>
                  </a:lnTo>
                  <a:close/>
                  <a:moveTo>
                    <a:pt x="9577" y="9358"/>
                  </a:moveTo>
                  <a:lnTo>
                    <a:pt x="9577" y="11283"/>
                  </a:lnTo>
                  <a:lnTo>
                    <a:pt x="8947" y="10968"/>
                  </a:lnTo>
                  <a:cubicBezTo>
                    <a:pt x="8892" y="10938"/>
                    <a:pt x="8835" y="10923"/>
                    <a:pt x="8779" y="10923"/>
                  </a:cubicBezTo>
                  <a:cubicBezTo>
                    <a:pt x="8723" y="10923"/>
                    <a:pt x="8668" y="10938"/>
                    <a:pt x="8620" y="10968"/>
                  </a:cubicBezTo>
                  <a:lnTo>
                    <a:pt x="7990" y="11283"/>
                  </a:lnTo>
                  <a:lnTo>
                    <a:pt x="7990" y="9358"/>
                  </a:lnTo>
                  <a:cubicBezTo>
                    <a:pt x="8232" y="9467"/>
                    <a:pt x="8499" y="9528"/>
                    <a:pt x="8778" y="9528"/>
                  </a:cubicBezTo>
                  <a:cubicBezTo>
                    <a:pt x="9068" y="9528"/>
                    <a:pt x="9335" y="9467"/>
                    <a:pt x="9577" y="9358"/>
                  </a:cubicBezTo>
                  <a:close/>
                  <a:moveTo>
                    <a:pt x="364" y="0"/>
                  </a:moveTo>
                  <a:cubicBezTo>
                    <a:pt x="158" y="0"/>
                    <a:pt x="1" y="158"/>
                    <a:pt x="1" y="352"/>
                  </a:cubicBezTo>
                  <a:lnTo>
                    <a:pt x="1" y="9951"/>
                  </a:lnTo>
                  <a:cubicBezTo>
                    <a:pt x="1" y="10145"/>
                    <a:pt x="158" y="10302"/>
                    <a:pt x="364" y="10302"/>
                  </a:cubicBezTo>
                  <a:lnTo>
                    <a:pt x="7288" y="10302"/>
                  </a:lnTo>
                  <a:lnTo>
                    <a:pt x="7288" y="11864"/>
                  </a:lnTo>
                  <a:cubicBezTo>
                    <a:pt x="7288" y="11985"/>
                    <a:pt x="7349" y="12106"/>
                    <a:pt x="7458" y="12167"/>
                  </a:cubicBezTo>
                  <a:cubicBezTo>
                    <a:pt x="7515" y="12205"/>
                    <a:pt x="7575" y="12223"/>
                    <a:pt x="7637" y="12223"/>
                  </a:cubicBezTo>
                  <a:cubicBezTo>
                    <a:pt x="7693" y="12223"/>
                    <a:pt x="7751" y="12208"/>
                    <a:pt x="7809" y="12178"/>
                  </a:cubicBezTo>
                  <a:lnTo>
                    <a:pt x="8802" y="11694"/>
                  </a:lnTo>
                  <a:lnTo>
                    <a:pt x="9795" y="12178"/>
                  </a:lnTo>
                  <a:cubicBezTo>
                    <a:pt x="9843" y="12205"/>
                    <a:pt x="9899" y="12219"/>
                    <a:pt x="9954" y="12219"/>
                  </a:cubicBezTo>
                  <a:cubicBezTo>
                    <a:pt x="10051" y="12219"/>
                    <a:pt x="10149" y="12178"/>
                    <a:pt x="10218" y="12094"/>
                  </a:cubicBezTo>
                  <a:cubicBezTo>
                    <a:pt x="10279" y="12033"/>
                    <a:pt x="10303" y="11949"/>
                    <a:pt x="10303" y="11852"/>
                  </a:cubicBezTo>
                  <a:lnTo>
                    <a:pt x="10303" y="10302"/>
                  </a:lnTo>
                  <a:lnTo>
                    <a:pt x="11853" y="10302"/>
                  </a:lnTo>
                  <a:cubicBezTo>
                    <a:pt x="12058" y="10302"/>
                    <a:pt x="12216" y="10145"/>
                    <a:pt x="12216" y="9951"/>
                  </a:cubicBezTo>
                  <a:lnTo>
                    <a:pt x="12216" y="352"/>
                  </a:lnTo>
                  <a:cubicBezTo>
                    <a:pt x="12216" y="158"/>
                    <a:pt x="12058" y="0"/>
                    <a:pt x="1185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34"/>
            <p:cNvSpPr/>
            <p:nvPr/>
          </p:nvSpPr>
          <p:spPr>
            <a:xfrm>
              <a:off x="3414500" y="295325"/>
              <a:ext cx="135300" cy="18475"/>
            </a:xfrm>
            <a:custGeom>
              <a:rect b="b" l="l" r="r" t="t"/>
              <a:pathLst>
                <a:path extrusionOk="0" h="739" w="5412">
                  <a:moveTo>
                    <a:pt x="412" y="0"/>
                  </a:moveTo>
                  <a:cubicBezTo>
                    <a:pt x="254" y="0"/>
                    <a:pt x="98" y="109"/>
                    <a:pt x="61" y="278"/>
                  </a:cubicBezTo>
                  <a:cubicBezTo>
                    <a:pt x="1" y="521"/>
                    <a:pt x="182" y="738"/>
                    <a:pt x="412" y="738"/>
                  </a:cubicBezTo>
                  <a:lnTo>
                    <a:pt x="5000" y="738"/>
                  </a:lnTo>
                  <a:cubicBezTo>
                    <a:pt x="5169" y="738"/>
                    <a:pt x="5315" y="617"/>
                    <a:pt x="5351" y="460"/>
                  </a:cubicBezTo>
                  <a:cubicBezTo>
                    <a:pt x="5412" y="218"/>
                    <a:pt x="5230" y="0"/>
                    <a:pt x="501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34"/>
            <p:cNvSpPr/>
            <p:nvPr/>
          </p:nvSpPr>
          <p:spPr>
            <a:xfrm>
              <a:off x="3385750" y="343150"/>
              <a:ext cx="192825" cy="18175"/>
            </a:xfrm>
            <a:custGeom>
              <a:rect b="b" l="l" r="r" t="t"/>
              <a:pathLst>
                <a:path extrusionOk="0" h="727" w="7713">
                  <a:moveTo>
                    <a:pt x="412" y="0"/>
                  </a:moveTo>
                  <a:cubicBezTo>
                    <a:pt x="255" y="0"/>
                    <a:pt x="97" y="109"/>
                    <a:pt x="61" y="278"/>
                  </a:cubicBezTo>
                  <a:cubicBezTo>
                    <a:pt x="0" y="509"/>
                    <a:pt x="182" y="727"/>
                    <a:pt x="412" y="727"/>
                  </a:cubicBezTo>
                  <a:lnTo>
                    <a:pt x="7300" y="727"/>
                  </a:lnTo>
                  <a:cubicBezTo>
                    <a:pt x="7470" y="727"/>
                    <a:pt x="7615" y="617"/>
                    <a:pt x="7651" y="448"/>
                  </a:cubicBezTo>
                  <a:cubicBezTo>
                    <a:pt x="7712" y="205"/>
                    <a:pt x="7530" y="0"/>
                    <a:pt x="730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34"/>
            <p:cNvSpPr/>
            <p:nvPr/>
          </p:nvSpPr>
          <p:spPr>
            <a:xfrm>
              <a:off x="3387875" y="382175"/>
              <a:ext cx="92625" cy="17275"/>
            </a:xfrm>
            <a:custGeom>
              <a:rect b="b" l="l" r="r" t="t"/>
              <a:pathLst>
                <a:path extrusionOk="0" h="691" w="3705">
                  <a:moveTo>
                    <a:pt x="364" y="0"/>
                  </a:moveTo>
                  <a:cubicBezTo>
                    <a:pt x="170" y="0"/>
                    <a:pt x="12" y="146"/>
                    <a:pt x="0" y="339"/>
                  </a:cubicBezTo>
                  <a:cubicBezTo>
                    <a:pt x="0" y="533"/>
                    <a:pt x="157" y="691"/>
                    <a:pt x="351" y="691"/>
                  </a:cubicBezTo>
                  <a:lnTo>
                    <a:pt x="3342" y="691"/>
                  </a:lnTo>
                  <a:cubicBezTo>
                    <a:pt x="3535" y="691"/>
                    <a:pt x="3705" y="546"/>
                    <a:pt x="3705" y="352"/>
                  </a:cubicBezTo>
                  <a:cubicBezTo>
                    <a:pt x="3705" y="158"/>
                    <a:pt x="3547" y="0"/>
                    <a:pt x="335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34"/>
            <p:cNvSpPr/>
            <p:nvPr/>
          </p:nvSpPr>
          <p:spPr>
            <a:xfrm>
              <a:off x="3384850" y="420300"/>
              <a:ext cx="98975" cy="18175"/>
            </a:xfrm>
            <a:custGeom>
              <a:rect b="b" l="l" r="r" t="t"/>
              <a:pathLst>
                <a:path extrusionOk="0" h="727" w="3959">
                  <a:moveTo>
                    <a:pt x="412" y="1"/>
                  </a:moveTo>
                  <a:cubicBezTo>
                    <a:pt x="243" y="1"/>
                    <a:pt x="97" y="110"/>
                    <a:pt x="49" y="267"/>
                  </a:cubicBezTo>
                  <a:cubicBezTo>
                    <a:pt x="0" y="509"/>
                    <a:pt x="182" y="727"/>
                    <a:pt x="412" y="727"/>
                  </a:cubicBezTo>
                  <a:lnTo>
                    <a:pt x="3535" y="727"/>
                  </a:lnTo>
                  <a:cubicBezTo>
                    <a:pt x="3705" y="727"/>
                    <a:pt x="3862" y="619"/>
                    <a:pt x="3898" y="449"/>
                  </a:cubicBezTo>
                  <a:cubicBezTo>
                    <a:pt x="3958" y="207"/>
                    <a:pt x="3777" y="1"/>
                    <a:pt x="354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2" name="Google Shape;302;p34"/>
          <p:cNvSpPr txBox="1"/>
          <p:nvPr>
            <p:ph type="ctrTitle"/>
          </p:nvPr>
        </p:nvSpPr>
        <p:spPr>
          <a:xfrm>
            <a:off x="182000" y="1576050"/>
            <a:ext cx="6123600" cy="2996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5600">
                <a:latin typeface="Bebas Neue"/>
                <a:ea typeface="Bebas Neue"/>
                <a:cs typeface="Bebas Neue"/>
                <a:sym typeface="Bebas Neue"/>
              </a:rPr>
              <a:t>New Student Orientation</a:t>
            </a:r>
            <a:endParaRPr sz="5600">
              <a:latin typeface="Bebas Neue"/>
              <a:ea typeface="Bebas Neue"/>
              <a:cs typeface="Bebas Neue"/>
              <a:sym typeface="Bebas Neue"/>
            </a:endParaRPr>
          </a:p>
          <a:p>
            <a:pPr indent="0" lvl="0" marL="0" rtl="0" algn="ctr">
              <a:spcBef>
                <a:spcPts val="0"/>
              </a:spcBef>
              <a:spcAft>
                <a:spcPts val="0"/>
              </a:spcAft>
              <a:buClr>
                <a:schemeClr val="dk1"/>
              </a:buClr>
              <a:buSzPts val="1100"/>
              <a:buFont typeface="Arial"/>
              <a:buNone/>
            </a:pPr>
            <a:r>
              <a:rPr lang="en" sz="4500">
                <a:latin typeface="Bebas Neue"/>
                <a:ea typeface="Bebas Neue"/>
                <a:cs typeface="Bebas Neue"/>
                <a:sym typeface="Bebas Neue"/>
              </a:rPr>
              <a:t>School of the Arts </a:t>
            </a:r>
            <a:endParaRPr sz="4500">
              <a:latin typeface="Bebas Neue"/>
              <a:ea typeface="Bebas Neue"/>
              <a:cs typeface="Bebas Neue"/>
              <a:sym typeface="Bebas Neue"/>
            </a:endParaRPr>
          </a:p>
        </p:txBody>
      </p:sp>
      <p:sp>
        <p:nvSpPr>
          <p:cNvPr id="303" name="Google Shape;303;p34"/>
          <p:cNvSpPr txBox="1"/>
          <p:nvPr>
            <p:ph idx="1" type="subTitle"/>
          </p:nvPr>
        </p:nvSpPr>
        <p:spPr>
          <a:xfrm>
            <a:off x="448550" y="3152275"/>
            <a:ext cx="5590500" cy="409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2025-2026</a:t>
            </a:r>
            <a:endParaRPr/>
          </a:p>
        </p:txBody>
      </p:sp>
      <p:sp>
        <p:nvSpPr>
          <p:cNvPr id="304" name="Google Shape;304;p34"/>
          <p:cNvSpPr/>
          <p:nvPr/>
        </p:nvSpPr>
        <p:spPr>
          <a:xfrm>
            <a:off x="6432666" y="3152275"/>
            <a:ext cx="409500" cy="409500"/>
          </a:xfrm>
          <a:prstGeom prst="ellipse">
            <a:avLst/>
          </a:prstGeom>
          <a:solidFill>
            <a:srgbClr val="652D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34"/>
          <p:cNvSpPr/>
          <p:nvPr/>
        </p:nvSpPr>
        <p:spPr>
          <a:xfrm>
            <a:off x="5896099" y="4314825"/>
            <a:ext cx="409500" cy="409500"/>
          </a:xfrm>
          <a:prstGeom prst="ellipse">
            <a:avLst/>
          </a:prstGeom>
          <a:solidFill>
            <a:srgbClr val="DFE2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34"/>
          <p:cNvSpPr/>
          <p:nvPr/>
        </p:nvSpPr>
        <p:spPr>
          <a:xfrm>
            <a:off x="3784650" y="-847725"/>
            <a:ext cx="2322600" cy="2322600"/>
          </a:xfrm>
          <a:prstGeom prst="ellipse">
            <a:avLst/>
          </a:prstGeom>
          <a:solidFill>
            <a:srgbClr val="652D6B">
              <a:alpha val="73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34"/>
          <p:cNvSpPr/>
          <p:nvPr/>
        </p:nvSpPr>
        <p:spPr>
          <a:xfrm>
            <a:off x="5770750" y="81450"/>
            <a:ext cx="1495800" cy="1494600"/>
          </a:xfrm>
          <a:prstGeom prst="ellipse">
            <a:avLst/>
          </a:prstGeom>
          <a:solidFill>
            <a:srgbClr val="DFE251">
              <a:alpha val="734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34"/>
          <p:cNvSpPr/>
          <p:nvPr/>
        </p:nvSpPr>
        <p:spPr>
          <a:xfrm>
            <a:off x="6507822" y="3561775"/>
            <a:ext cx="1495800" cy="1494600"/>
          </a:xfrm>
          <a:prstGeom prst="ellipse">
            <a:avLst/>
          </a:prstGeom>
          <a:solidFill>
            <a:srgbClr val="E19116">
              <a:alpha val="739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09" name="Google Shape;309;p34"/>
          <p:cNvGrpSpPr/>
          <p:nvPr/>
        </p:nvGrpSpPr>
        <p:grpSpPr>
          <a:xfrm>
            <a:off x="6802961" y="3941121"/>
            <a:ext cx="905528" cy="735913"/>
            <a:chOff x="707675" y="1207500"/>
            <a:chExt cx="305375" cy="248175"/>
          </a:xfrm>
        </p:grpSpPr>
        <p:sp>
          <p:nvSpPr>
            <p:cNvPr id="310" name="Google Shape;310;p34"/>
            <p:cNvSpPr/>
            <p:nvPr/>
          </p:nvSpPr>
          <p:spPr>
            <a:xfrm>
              <a:off x="746700" y="1322775"/>
              <a:ext cx="83275" cy="17600"/>
            </a:xfrm>
            <a:custGeom>
              <a:rect b="b" l="l" r="r" t="t"/>
              <a:pathLst>
                <a:path extrusionOk="0" h="704" w="3331">
                  <a:moveTo>
                    <a:pt x="364" y="1"/>
                  </a:moveTo>
                  <a:cubicBezTo>
                    <a:pt x="170" y="1"/>
                    <a:pt x="1" y="159"/>
                    <a:pt x="1" y="352"/>
                  </a:cubicBezTo>
                  <a:cubicBezTo>
                    <a:pt x="1" y="546"/>
                    <a:pt x="158" y="703"/>
                    <a:pt x="352" y="703"/>
                  </a:cubicBezTo>
                  <a:lnTo>
                    <a:pt x="2967" y="703"/>
                  </a:lnTo>
                  <a:cubicBezTo>
                    <a:pt x="3161" y="703"/>
                    <a:pt x="3330" y="546"/>
                    <a:pt x="3330" y="364"/>
                  </a:cubicBezTo>
                  <a:cubicBezTo>
                    <a:pt x="3330" y="159"/>
                    <a:pt x="3172" y="1"/>
                    <a:pt x="297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34"/>
            <p:cNvSpPr/>
            <p:nvPr/>
          </p:nvSpPr>
          <p:spPr>
            <a:xfrm>
              <a:off x="743675" y="1360325"/>
              <a:ext cx="89325" cy="18175"/>
            </a:xfrm>
            <a:custGeom>
              <a:rect b="b" l="l" r="r" t="t"/>
              <a:pathLst>
                <a:path extrusionOk="0" h="727" w="3573">
                  <a:moveTo>
                    <a:pt x="412" y="0"/>
                  </a:moveTo>
                  <a:cubicBezTo>
                    <a:pt x="255" y="0"/>
                    <a:pt x="97" y="109"/>
                    <a:pt x="62" y="266"/>
                  </a:cubicBezTo>
                  <a:cubicBezTo>
                    <a:pt x="1" y="508"/>
                    <a:pt x="183" y="726"/>
                    <a:pt x="412" y="726"/>
                  </a:cubicBezTo>
                  <a:lnTo>
                    <a:pt x="3161" y="726"/>
                  </a:lnTo>
                  <a:cubicBezTo>
                    <a:pt x="3317" y="726"/>
                    <a:pt x="3475" y="618"/>
                    <a:pt x="3511" y="448"/>
                  </a:cubicBezTo>
                  <a:cubicBezTo>
                    <a:pt x="3572" y="218"/>
                    <a:pt x="3390" y="0"/>
                    <a:pt x="316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34"/>
            <p:cNvSpPr/>
            <p:nvPr/>
          </p:nvSpPr>
          <p:spPr>
            <a:xfrm>
              <a:off x="707675" y="1207500"/>
              <a:ext cx="305375" cy="248175"/>
            </a:xfrm>
            <a:custGeom>
              <a:rect b="b" l="l" r="r" t="t"/>
              <a:pathLst>
                <a:path extrusionOk="0" h="9927" w="12215">
                  <a:moveTo>
                    <a:pt x="4940" y="702"/>
                  </a:moveTo>
                  <a:cubicBezTo>
                    <a:pt x="5375" y="702"/>
                    <a:pt x="5726" y="1053"/>
                    <a:pt x="5726" y="1501"/>
                  </a:cubicBezTo>
                  <a:lnTo>
                    <a:pt x="5726" y="7893"/>
                  </a:lnTo>
                  <a:cubicBezTo>
                    <a:pt x="5496" y="7748"/>
                    <a:pt x="5218" y="7663"/>
                    <a:pt x="4940" y="7663"/>
                  </a:cubicBezTo>
                  <a:lnTo>
                    <a:pt x="703" y="7663"/>
                  </a:lnTo>
                  <a:lnTo>
                    <a:pt x="703" y="702"/>
                  </a:lnTo>
                  <a:close/>
                  <a:moveTo>
                    <a:pt x="11488" y="702"/>
                  </a:moveTo>
                  <a:lnTo>
                    <a:pt x="11488" y="7663"/>
                  </a:lnTo>
                  <a:lnTo>
                    <a:pt x="7251" y="7663"/>
                  </a:lnTo>
                  <a:cubicBezTo>
                    <a:pt x="6973" y="7663"/>
                    <a:pt x="6694" y="7748"/>
                    <a:pt x="6465" y="7893"/>
                  </a:cubicBezTo>
                  <a:lnTo>
                    <a:pt x="6465" y="1501"/>
                  </a:lnTo>
                  <a:cubicBezTo>
                    <a:pt x="6465" y="1053"/>
                    <a:pt x="6815" y="702"/>
                    <a:pt x="7251" y="702"/>
                  </a:cubicBezTo>
                  <a:close/>
                  <a:moveTo>
                    <a:pt x="4940" y="8365"/>
                  </a:moveTo>
                  <a:cubicBezTo>
                    <a:pt x="5375" y="8365"/>
                    <a:pt x="5726" y="8728"/>
                    <a:pt x="5726" y="9164"/>
                  </a:cubicBezTo>
                  <a:lnTo>
                    <a:pt x="5726" y="9200"/>
                  </a:lnTo>
                  <a:lnTo>
                    <a:pt x="703" y="9200"/>
                  </a:lnTo>
                  <a:lnTo>
                    <a:pt x="703" y="8365"/>
                  </a:lnTo>
                  <a:close/>
                  <a:moveTo>
                    <a:pt x="11488" y="8365"/>
                  </a:moveTo>
                  <a:lnTo>
                    <a:pt x="11488" y="9200"/>
                  </a:lnTo>
                  <a:lnTo>
                    <a:pt x="6465" y="9200"/>
                  </a:lnTo>
                  <a:lnTo>
                    <a:pt x="6465" y="9164"/>
                  </a:lnTo>
                  <a:cubicBezTo>
                    <a:pt x="6465" y="8728"/>
                    <a:pt x="6815" y="8365"/>
                    <a:pt x="7251" y="8365"/>
                  </a:cubicBezTo>
                  <a:close/>
                  <a:moveTo>
                    <a:pt x="364" y="0"/>
                  </a:moveTo>
                  <a:cubicBezTo>
                    <a:pt x="170" y="0"/>
                    <a:pt x="0" y="157"/>
                    <a:pt x="0" y="363"/>
                  </a:cubicBezTo>
                  <a:lnTo>
                    <a:pt x="0" y="9564"/>
                  </a:lnTo>
                  <a:cubicBezTo>
                    <a:pt x="0" y="9769"/>
                    <a:pt x="170" y="9927"/>
                    <a:pt x="364" y="9927"/>
                  </a:cubicBezTo>
                  <a:lnTo>
                    <a:pt x="11864" y="9927"/>
                  </a:lnTo>
                  <a:cubicBezTo>
                    <a:pt x="12058" y="9927"/>
                    <a:pt x="12215" y="9769"/>
                    <a:pt x="12215" y="9564"/>
                  </a:cubicBezTo>
                  <a:lnTo>
                    <a:pt x="12215" y="363"/>
                  </a:lnTo>
                  <a:cubicBezTo>
                    <a:pt x="12215" y="157"/>
                    <a:pt x="12058" y="0"/>
                    <a:pt x="11864" y="0"/>
                  </a:cubicBezTo>
                  <a:lnTo>
                    <a:pt x="7264" y="0"/>
                  </a:lnTo>
                  <a:cubicBezTo>
                    <a:pt x="6549" y="0"/>
                    <a:pt x="6174" y="472"/>
                    <a:pt x="6113" y="533"/>
                  </a:cubicBezTo>
                  <a:cubicBezTo>
                    <a:pt x="6053" y="472"/>
                    <a:pt x="5666" y="0"/>
                    <a:pt x="496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34"/>
            <p:cNvSpPr/>
            <p:nvPr/>
          </p:nvSpPr>
          <p:spPr>
            <a:xfrm>
              <a:off x="890475" y="1322775"/>
              <a:ext cx="83225" cy="17600"/>
            </a:xfrm>
            <a:custGeom>
              <a:rect b="b" l="l" r="r" t="t"/>
              <a:pathLst>
                <a:path extrusionOk="0" h="704" w="3329">
                  <a:moveTo>
                    <a:pt x="363" y="1"/>
                  </a:moveTo>
                  <a:cubicBezTo>
                    <a:pt x="170" y="1"/>
                    <a:pt x="0" y="159"/>
                    <a:pt x="0" y="352"/>
                  </a:cubicBezTo>
                  <a:cubicBezTo>
                    <a:pt x="0" y="546"/>
                    <a:pt x="157" y="703"/>
                    <a:pt x="351" y="703"/>
                  </a:cubicBezTo>
                  <a:lnTo>
                    <a:pt x="2966" y="703"/>
                  </a:lnTo>
                  <a:cubicBezTo>
                    <a:pt x="3159" y="703"/>
                    <a:pt x="3317" y="546"/>
                    <a:pt x="3329" y="364"/>
                  </a:cubicBezTo>
                  <a:cubicBezTo>
                    <a:pt x="3329" y="159"/>
                    <a:pt x="3172" y="1"/>
                    <a:pt x="297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34"/>
            <p:cNvSpPr/>
            <p:nvPr/>
          </p:nvSpPr>
          <p:spPr>
            <a:xfrm>
              <a:off x="887450" y="1360325"/>
              <a:ext cx="89275" cy="18175"/>
            </a:xfrm>
            <a:custGeom>
              <a:rect b="b" l="l" r="r" t="t"/>
              <a:pathLst>
                <a:path extrusionOk="0" h="727" w="3571">
                  <a:moveTo>
                    <a:pt x="412" y="0"/>
                  </a:moveTo>
                  <a:cubicBezTo>
                    <a:pt x="254" y="0"/>
                    <a:pt x="97" y="109"/>
                    <a:pt x="60" y="266"/>
                  </a:cubicBezTo>
                  <a:cubicBezTo>
                    <a:pt x="0" y="508"/>
                    <a:pt x="181" y="726"/>
                    <a:pt x="412" y="726"/>
                  </a:cubicBezTo>
                  <a:lnTo>
                    <a:pt x="3148" y="726"/>
                  </a:lnTo>
                  <a:cubicBezTo>
                    <a:pt x="3317" y="726"/>
                    <a:pt x="3474" y="618"/>
                    <a:pt x="3511" y="448"/>
                  </a:cubicBezTo>
                  <a:cubicBezTo>
                    <a:pt x="3571" y="218"/>
                    <a:pt x="3390" y="0"/>
                    <a:pt x="315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34"/>
            <p:cNvSpPr/>
            <p:nvPr/>
          </p:nvSpPr>
          <p:spPr>
            <a:xfrm>
              <a:off x="889875" y="1245625"/>
              <a:ext cx="85050" cy="56600"/>
            </a:xfrm>
            <a:custGeom>
              <a:rect b="b" l="l" r="r" t="t"/>
              <a:pathLst>
                <a:path extrusionOk="0" h="2264" w="3402">
                  <a:moveTo>
                    <a:pt x="2675" y="703"/>
                  </a:moveTo>
                  <a:lnTo>
                    <a:pt x="2675" y="1526"/>
                  </a:lnTo>
                  <a:lnTo>
                    <a:pt x="702" y="1526"/>
                  </a:lnTo>
                  <a:lnTo>
                    <a:pt x="702" y="703"/>
                  </a:lnTo>
                  <a:close/>
                  <a:moveTo>
                    <a:pt x="363" y="0"/>
                  </a:moveTo>
                  <a:cubicBezTo>
                    <a:pt x="157" y="0"/>
                    <a:pt x="0" y="170"/>
                    <a:pt x="0" y="364"/>
                  </a:cubicBezTo>
                  <a:lnTo>
                    <a:pt x="0" y="1901"/>
                  </a:lnTo>
                  <a:cubicBezTo>
                    <a:pt x="0" y="2107"/>
                    <a:pt x="157" y="2264"/>
                    <a:pt x="363" y="2264"/>
                  </a:cubicBezTo>
                  <a:lnTo>
                    <a:pt x="3051" y="2264"/>
                  </a:lnTo>
                  <a:cubicBezTo>
                    <a:pt x="3244" y="2264"/>
                    <a:pt x="3401" y="2107"/>
                    <a:pt x="3401" y="1901"/>
                  </a:cubicBezTo>
                  <a:lnTo>
                    <a:pt x="3401" y="364"/>
                  </a:lnTo>
                  <a:cubicBezTo>
                    <a:pt x="3401" y="170"/>
                    <a:pt x="3244" y="0"/>
                    <a:pt x="305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34"/>
            <p:cNvSpPr/>
            <p:nvPr/>
          </p:nvSpPr>
          <p:spPr>
            <a:xfrm>
              <a:off x="745800" y="1245625"/>
              <a:ext cx="85375" cy="56600"/>
            </a:xfrm>
            <a:custGeom>
              <a:rect b="b" l="l" r="r" t="t"/>
              <a:pathLst>
                <a:path extrusionOk="0" h="2264" w="3415">
                  <a:moveTo>
                    <a:pt x="2676" y="703"/>
                  </a:moveTo>
                  <a:lnTo>
                    <a:pt x="2676" y="1526"/>
                  </a:lnTo>
                  <a:lnTo>
                    <a:pt x="703" y="1526"/>
                  </a:lnTo>
                  <a:lnTo>
                    <a:pt x="703" y="703"/>
                  </a:lnTo>
                  <a:close/>
                  <a:moveTo>
                    <a:pt x="364" y="0"/>
                  </a:moveTo>
                  <a:cubicBezTo>
                    <a:pt x="170" y="0"/>
                    <a:pt x="1" y="170"/>
                    <a:pt x="1" y="364"/>
                  </a:cubicBezTo>
                  <a:lnTo>
                    <a:pt x="1" y="1901"/>
                  </a:lnTo>
                  <a:cubicBezTo>
                    <a:pt x="1" y="2107"/>
                    <a:pt x="170" y="2264"/>
                    <a:pt x="364" y="2264"/>
                  </a:cubicBezTo>
                  <a:lnTo>
                    <a:pt x="3051" y="2264"/>
                  </a:lnTo>
                  <a:cubicBezTo>
                    <a:pt x="3245" y="2264"/>
                    <a:pt x="3415" y="2107"/>
                    <a:pt x="3415" y="1901"/>
                  </a:cubicBezTo>
                  <a:lnTo>
                    <a:pt x="3415" y="364"/>
                  </a:lnTo>
                  <a:cubicBezTo>
                    <a:pt x="3415" y="170"/>
                    <a:pt x="3245" y="0"/>
                    <a:pt x="305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34"/>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lnTo>
                    <a:pt x="0" y="0"/>
                  </a:lnTo>
                  <a:lnTo>
                    <a:pt x="0" y="0"/>
                  </a:lnTo>
                  <a:lnTo>
                    <a:pt x="0" y="0"/>
                  </a:lnTo>
                  <a:lnTo>
                    <a:pt x="0" y="0"/>
                  </a:lnTo>
                  <a:close/>
                  <a:moveTo>
                    <a:pt x="0" y="0"/>
                  </a:moveTo>
                  <a:lnTo>
                    <a:pt x="0" y="0"/>
                  </a:lnTo>
                  <a:lnTo>
                    <a:pt x="0" y="0"/>
                  </a:lnTo>
                  <a:close/>
                  <a:moveTo>
                    <a:pt x="0" y="0"/>
                  </a:moveTo>
                  <a:lnTo>
                    <a:pt x="0" y="0"/>
                  </a:lnTo>
                  <a:lnTo>
                    <a:pt x="0" y="0"/>
                  </a:lnTo>
                  <a:lnTo>
                    <a:pt x="0" y="0"/>
                  </a:lnTo>
                  <a:lnTo>
                    <a:pt x="0" y="0"/>
                  </a:lnTo>
                  <a:lnTo>
                    <a:pt x="0" y="0"/>
                  </a:lnTo>
                  <a:lnTo>
                    <a:pt x="0" y="0"/>
                  </a:lnTo>
                  <a:lnTo>
                    <a:pt x="0" y="0"/>
                  </a:lnTo>
                  <a:lnTo>
                    <a:pt x="0" y="0"/>
                  </a:lnTo>
                  <a:lnTo>
                    <a:pt x="0" y="0"/>
                  </a:lnTo>
                  <a:close/>
                  <a:moveTo>
                    <a:pt x="0" y="0"/>
                  </a:moveTo>
                  <a:lnTo>
                    <a:pt x="0" y="0"/>
                  </a:lnTo>
                  <a:lnTo>
                    <a:pt x="0" y="0"/>
                  </a:lnTo>
                  <a:lnTo>
                    <a:pt x="0" y="0"/>
                  </a:lnTo>
                  <a:close/>
                  <a:moveTo>
                    <a:pt x="0" y="0"/>
                  </a:moveTo>
                  <a:lnTo>
                    <a:pt x="0" y="0"/>
                  </a:lnTo>
                  <a:lnTo>
                    <a:pt x="0" y="0"/>
                  </a:lnTo>
                  <a:lnTo>
                    <a:pt x="0" y="0"/>
                  </a:lnTo>
                  <a:close/>
                  <a:moveTo>
                    <a:pt x="0" y="0"/>
                  </a:moveTo>
                  <a:lnTo>
                    <a:pt x="0" y="0"/>
                  </a:lnTo>
                  <a:lnTo>
                    <a:pt x="0" y="0"/>
                  </a:lnTo>
                  <a:lnTo>
                    <a:pt x="0" y="0"/>
                  </a:lnTo>
                  <a:close/>
                  <a:moveTo>
                    <a:pt x="0" y="0"/>
                  </a:moveTo>
                  <a:lnTo>
                    <a:pt x="0" y="0"/>
                  </a:lnTo>
                  <a:lnTo>
                    <a:pt x="0" y="0"/>
                  </a:lnTo>
                  <a:lnTo>
                    <a:pt x="0" y="0"/>
                  </a:lnTo>
                  <a:close/>
                  <a:moveTo>
                    <a:pt x="0" y="0"/>
                  </a:moveTo>
                  <a:lnTo>
                    <a:pt x="0" y="0"/>
                  </a:lnTo>
                  <a:lnTo>
                    <a:pt x="0" y="0"/>
                  </a:lnTo>
                  <a:lnTo>
                    <a:pt x="0" y="0"/>
                  </a:lnTo>
                  <a:close/>
                  <a:moveTo>
                    <a:pt x="0" y="0"/>
                  </a:moveTo>
                  <a:lnTo>
                    <a:pt x="0" y="0"/>
                  </a:lnTo>
                  <a:lnTo>
                    <a:pt x="0" y="0"/>
                  </a:lnTo>
                  <a:lnTo>
                    <a:pt x="0" y="0"/>
                  </a:lnTo>
                  <a:close/>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lnTo>
                    <a:pt x="0" y="0"/>
                  </a:lnTo>
                  <a:lnTo>
                    <a:pt x="0" y="0"/>
                  </a:lnTo>
                  <a:lnTo>
                    <a:pt x="0" y="0"/>
                  </a:lnTo>
                  <a:lnTo>
                    <a:pt x="0" y="0"/>
                  </a:lnTo>
                  <a:close/>
                  <a:moveTo>
                    <a:pt x="0" y="0"/>
                  </a:moveTo>
                  <a:lnTo>
                    <a:pt x="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34"/>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lnTo>
                    <a:pt x="0" y="0"/>
                  </a:lnTo>
                  <a:lnTo>
                    <a:pt x="0" y="0"/>
                  </a:lnTo>
                  <a:close/>
                  <a:moveTo>
                    <a:pt x="0" y="0"/>
                  </a:moveTo>
                  <a:lnTo>
                    <a:pt x="0" y="0"/>
                  </a:lnTo>
                  <a:lnTo>
                    <a:pt x="0" y="0"/>
                  </a:lnTo>
                  <a:lnTo>
                    <a:pt x="0" y="0"/>
                  </a:lnTo>
                  <a:lnTo>
                    <a:pt x="0" y="0"/>
                  </a:lnTo>
                  <a:lnTo>
                    <a:pt x="0" y="0"/>
                  </a:lnTo>
                  <a:lnTo>
                    <a:pt x="0" y="0"/>
                  </a:lnTo>
                  <a:lnTo>
                    <a:pt x="0" y="0"/>
                  </a:lnTo>
                  <a:close/>
                  <a:moveTo>
                    <a:pt x="0" y="0"/>
                  </a:moveTo>
                  <a:lnTo>
                    <a:pt x="0" y="0"/>
                  </a:lnTo>
                  <a:lnTo>
                    <a:pt x="0" y="0"/>
                  </a:lnTo>
                  <a:lnTo>
                    <a:pt x="0" y="0"/>
                  </a:lnTo>
                  <a:close/>
                  <a:moveTo>
                    <a:pt x="0" y="0"/>
                  </a:move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34"/>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close/>
                  <a:moveTo>
                    <a:pt x="0" y="0"/>
                  </a:moveTo>
                  <a:lnTo>
                    <a:pt x="0" y="0"/>
                  </a:ln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34"/>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close/>
                  <a:moveTo>
                    <a:pt x="0" y="0"/>
                  </a:move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34"/>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close/>
                  <a:moveTo>
                    <a:pt x="0" y="0"/>
                  </a:move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34"/>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close/>
                  <a:moveTo>
                    <a:pt x="0" y="0"/>
                  </a:moveTo>
                  <a:lnTo>
                    <a:pt x="0" y="0"/>
                  </a:lnTo>
                  <a:lnTo>
                    <a:pt x="0" y="0"/>
                  </a:lnTo>
                  <a:close/>
                  <a:moveTo>
                    <a:pt x="0" y="0"/>
                  </a:moveTo>
                  <a:lnTo>
                    <a:pt x="0" y="0"/>
                  </a:lnTo>
                  <a:lnTo>
                    <a:pt x="0" y="0"/>
                  </a:lnTo>
                  <a:close/>
                  <a:moveTo>
                    <a:pt x="0" y="0"/>
                  </a:moveTo>
                  <a:lnTo>
                    <a:pt x="0" y="0"/>
                  </a:lnTo>
                  <a:lnTo>
                    <a:pt x="0" y="0"/>
                  </a:lnTo>
                  <a:close/>
                  <a:moveTo>
                    <a:pt x="0" y="0"/>
                  </a:moveTo>
                  <a:lnTo>
                    <a:pt x="0" y="0"/>
                  </a:lnTo>
                  <a:lnTo>
                    <a:pt x="0" y="0"/>
                  </a:lnTo>
                  <a:close/>
                  <a:moveTo>
                    <a:pt x="0" y="0"/>
                  </a:moveTo>
                  <a:lnTo>
                    <a:pt x="0" y="0"/>
                  </a:lnTo>
                  <a:lnTo>
                    <a:pt x="0" y="0"/>
                  </a:lnTo>
                  <a:close/>
                  <a:moveTo>
                    <a:pt x="0" y="0"/>
                  </a:moveTo>
                  <a:lnTo>
                    <a:pt x="0" y="0"/>
                  </a:lnTo>
                  <a:lnTo>
                    <a:pt x="0" y="0"/>
                  </a:lnTo>
                  <a:close/>
                  <a:moveTo>
                    <a:pt x="0" y="0"/>
                  </a:moveTo>
                  <a:lnTo>
                    <a:pt x="0" y="0"/>
                  </a:lnTo>
                  <a:lnTo>
                    <a:pt x="0" y="0"/>
                  </a:lnTo>
                  <a:close/>
                  <a:moveTo>
                    <a:pt x="0" y="0"/>
                  </a:moveTo>
                  <a:lnTo>
                    <a:pt x="0" y="0"/>
                  </a:lnTo>
                  <a:lnTo>
                    <a:pt x="0" y="0"/>
                  </a:lnTo>
                  <a:close/>
                  <a:moveTo>
                    <a:pt x="0" y="0"/>
                  </a:moveTo>
                  <a:lnTo>
                    <a:pt x="0" y="0"/>
                  </a:lnTo>
                  <a:lnTo>
                    <a:pt x="0" y="0"/>
                  </a:lnTo>
                  <a:close/>
                  <a:moveTo>
                    <a:pt x="0" y="0"/>
                  </a:moveTo>
                  <a:lnTo>
                    <a:pt x="0" y="0"/>
                  </a:lnTo>
                  <a:lnTo>
                    <a:pt x="0" y="0"/>
                  </a:lnTo>
                  <a:close/>
                  <a:moveTo>
                    <a:pt x="0" y="0"/>
                  </a:moveTo>
                  <a:lnTo>
                    <a:pt x="0" y="0"/>
                  </a:lnTo>
                  <a:lnTo>
                    <a:pt x="0" y="0"/>
                  </a:lnTo>
                  <a:close/>
                  <a:moveTo>
                    <a:pt x="0" y="0"/>
                  </a:moveTo>
                  <a:lnTo>
                    <a:pt x="0" y="0"/>
                  </a:lnTo>
                  <a:lnTo>
                    <a:pt x="0" y="0"/>
                  </a:lnTo>
                  <a:close/>
                  <a:moveTo>
                    <a:pt x="0" y="0"/>
                  </a:moveTo>
                  <a:lnTo>
                    <a:pt x="0" y="0"/>
                  </a:lnTo>
                  <a:lnTo>
                    <a:pt x="0" y="0"/>
                  </a:lnTo>
                  <a:close/>
                  <a:moveTo>
                    <a:pt x="0" y="0"/>
                  </a:move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34"/>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lnTo>
                    <a:pt x="0" y="0"/>
                  </a:lnTo>
                  <a:lnTo>
                    <a:pt x="0" y="0"/>
                  </a:lnTo>
                  <a:lnTo>
                    <a:pt x="0" y="0"/>
                  </a:lnTo>
                  <a:lnTo>
                    <a:pt x="0" y="0"/>
                  </a:lnTo>
                  <a:lnTo>
                    <a:pt x="0" y="0"/>
                  </a:lnTo>
                  <a:lnTo>
                    <a:pt x="0" y="0"/>
                  </a:lnTo>
                  <a:lnTo>
                    <a:pt x="0" y="0"/>
                  </a:lnTo>
                  <a:lnTo>
                    <a:pt x="0" y="0"/>
                  </a:lnTo>
                  <a:lnTo>
                    <a:pt x="0" y="0"/>
                  </a:lnTo>
                  <a:close/>
                  <a:moveTo>
                    <a:pt x="0" y="0"/>
                  </a:moveTo>
                  <a:lnTo>
                    <a:pt x="0" y="0"/>
                  </a:lnTo>
                  <a:lnTo>
                    <a:pt x="0" y="0"/>
                  </a:lnTo>
                  <a:lnTo>
                    <a:pt x="0" y="0"/>
                  </a:lnTo>
                  <a:close/>
                  <a:moveTo>
                    <a:pt x="0" y="0"/>
                  </a:moveTo>
                  <a:lnTo>
                    <a:pt x="0" y="0"/>
                  </a:lnTo>
                  <a:lnTo>
                    <a:pt x="0" y="0"/>
                  </a:lnTo>
                  <a:lnTo>
                    <a:pt x="0" y="0"/>
                  </a:lnTo>
                  <a:lnTo>
                    <a:pt x="0" y="0"/>
                  </a:lnTo>
                  <a:lnTo>
                    <a:pt x="0" y="0"/>
                  </a:lnTo>
                  <a:lnTo>
                    <a:pt x="0" y="0"/>
                  </a:lnTo>
                  <a:lnTo>
                    <a:pt x="0" y="0"/>
                  </a:lnTo>
                  <a:lnTo>
                    <a:pt x="0" y="0"/>
                  </a:lnTo>
                  <a:lnTo>
                    <a:pt x="0" y="0"/>
                  </a:lnTo>
                  <a:lnTo>
                    <a:pt x="0" y="0"/>
                  </a:lnTo>
                  <a:lnTo>
                    <a:pt x="0" y="0"/>
                  </a:lnTo>
                  <a:close/>
                  <a:moveTo>
                    <a:pt x="0" y="0"/>
                  </a:moveTo>
                  <a:lnTo>
                    <a:pt x="0" y="0"/>
                  </a:lnTo>
                  <a:lnTo>
                    <a:pt x="0" y="0"/>
                  </a:lnTo>
                  <a:lnTo>
                    <a:pt x="0" y="0"/>
                  </a:lnTo>
                  <a:lnTo>
                    <a:pt x="0" y="0"/>
                  </a:lnTo>
                  <a:lnTo>
                    <a:pt x="0" y="0"/>
                  </a:lnTo>
                  <a:lnTo>
                    <a:pt x="0" y="0"/>
                  </a:lnTo>
                  <a:lnTo>
                    <a:pt x="0" y="0"/>
                  </a:lnTo>
                  <a:close/>
                  <a:moveTo>
                    <a:pt x="0" y="0"/>
                  </a:moveTo>
                  <a:lnTo>
                    <a:pt x="0" y="0"/>
                  </a:lnTo>
                  <a:close/>
                  <a:moveTo>
                    <a:pt x="0" y="0"/>
                  </a:move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34"/>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lnTo>
                    <a:pt x="0" y="0"/>
                  </a:lnTo>
                  <a:lnTo>
                    <a:pt x="0" y="0"/>
                  </a:lnTo>
                  <a:close/>
                  <a:moveTo>
                    <a:pt x="0" y="0"/>
                  </a:moveTo>
                  <a:lnTo>
                    <a:pt x="0" y="0"/>
                  </a:lnTo>
                  <a:lnTo>
                    <a:pt x="0" y="0"/>
                  </a:lnTo>
                  <a:close/>
                  <a:moveTo>
                    <a:pt x="0" y="0"/>
                  </a:moveTo>
                  <a:lnTo>
                    <a:pt x="0" y="0"/>
                  </a:lnTo>
                  <a:lnTo>
                    <a:pt x="0" y="0"/>
                  </a:lnTo>
                  <a:close/>
                  <a:moveTo>
                    <a:pt x="0" y="0"/>
                  </a:moveTo>
                  <a:lnTo>
                    <a:pt x="0" y="0"/>
                  </a:lnTo>
                  <a:lnTo>
                    <a:pt x="0" y="0"/>
                  </a:lnTo>
                  <a:lnTo>
                    <a:pt x="0" y="0"/>
                  </a:ln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34"/>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close/>
                  <a:moveTo>
                    <a:pt x="0" y="0"/>
                  </a:moveTo>
                  <a:lnTo>
                    <a:pt x="0" y="0"/>
                  </a:lnTo>
                  <a:lnTo>
                    <a:pt x="0" y="0"/>
                  </a:lnTo>
                  <a:close/>
                  <a:moveTo>
                    <a:pt x="0" y="0"/>
                  </a:moveTo>
                  <a:lnTo>
                    <a:pt x="0" y="0"/>
                  </a:lnTo>
                  <a:lnTo>
                    <a:pt x="0" y="0"/>
                  </a:lnTo>
                  <a:close/>
                  <a:moveTo>
                    <a:pt x="0" y="0"/>
                  </a:moveTo>
                  <a:lnTo>
                    <a:pt x="0" y="0"/>
                  </a:lnTo>
                  <a:lnTo>
                    <a:pt x="0" y="0"/>
                  </a:lnTo>
                  <a:close/>
                  <a:moveTo>
                    <a:pt x="0" y="0"/>
                  </a:moveTo>
                  <a:lnTo>
                    <a:pt x="0" y="0"/>
                  </a:lnTo>
                  <a:lnTo>
                    <a:pt x="0" y="0"/>
                  </a:lnTo>
                  <a:close/>
                  <a:moveTo>
                    <a:pt x="0" y="0"/>
                  </a:moveTo>
                  <a:lnTo>
                    <a:pt x="0" y="0"/>
                  </a:lnTo>
                  <a:lnTo>
                    <a:pt x="0" y="0"/>
                  </a:lnTo>
                  <a:close/>
                  <a:moveTo>
                    <a:pt x="0" y="0"/>
                  </a:moveTo>
                  <a:lnTo>
                    <a:pt x="0" y="0"/>
                  </a:lnTo>
                  <a:lnTo>
                    <a:pt x="0" y="0"/>
                  </a:lnTo>
                  <a:close/>
                  <a:moveTo>
                    <a:pt x="0" y="0"/>
                  </a:moveTo>
                  <a:lnTo>
                    <a:pt x="0" y="0"/>
                  </a:lnTo>
                  <a:lnTo>
                    <a:pt x="0" y="0"/>
                  </a:lnTo>
                  <a:close/>
                  <a:moveTo>
                    <a:pt x="0" y="0"/>
                  </a:moveTo>
                  <a:lnTo>
                    <a:pt x="0" y="0"/>
                  </a:lnTo>
                  <a:close/>
                  <a:moveTo>
                    <a:pt x="0" y="0"/>
                  </a:moveTo>
                  <a:lnTo>
                    <a:pt x="0" y="0"/>
                  </a:lnTo>
                  <a:close/>
                  <a:moveTo>
                    <a:pt x="0" y="0"/>
                  </a:moveTo>
                  <a:lnTo>
                    <a:pt x="0" y="0"/>
                  </a:lnTo>
                  <a:close/>
                  <a:moveTo>
                    <a:pt x="0" y="0"/>
                  </a:move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34"/>
            <p:cNvSpPr/>
            <p:nvPr/>
          </p:nvSpPr>
          <p:spPr>
            <a:xfrm>
              <a:off x="707675" y="1207500"/>
              <a:ext cx="25" cy="25"/>
            </a:xfrm>
            <a:custGeom>
              <a:rect b="b" l="l" r="r" t="t"/>
              <a:pathLst>
                <a:path extrusionOk="0" h="1" w="1">
                  <a:moveTo>
                    <a:pt x="0" y="0"/>
                  </a:moveTo>
                  <a:lnTo>
                    <a:pt x="0" y="0"/>
                  </a:lnTo>
                  <a:lnTo>
                    <a:pt x="0" y="0"/>
                  </a:lnTo>
                  <a:lnTo>
                    <a:pt x="0" y="0"/>
                  </a:lnTo>
                  <a:close/>
                  <a:moveTo>
                    <a:pt x="0" y="0"/>
                  </a:move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34"/>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34"/>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34"/>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34"/>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lnTo>
                    <a:pt x="0" y="0"/>
                  </a:lnTo>
                  <a:lnTo>
                    <a:pt x="0" y="0"/>
                  </a:lnTo>
                  <a:close/>
                  <a:moveTo>
                    <a:pt x="0" y="0"/>
                  </a:moveTo>
                  <a:lnTo>
                    <a:pt x="0" y="0"/>
                  </a:lnTo>
                  <a:lnTo>
                    <a:pt x="0" y="0"/>
                  </a:lnTo>
                  <a:close/>
                  <a:moveTo>
                    <a:pt x="0" y="0"/>
                  </a:move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34"/>
            <p:cNvSpPr/>
            <p:nvPr/>
          </p:nvSpPr>
          <p:spPr>
            <a:xfrm>
              <a:off x="707675" y="1207500"/>
              <a:ext cx="25" cy="25"/>
            </a:xfrm>
            <a:custGeom>
              <a:rect b="b" l="l" r="r" t="t"/>
              <a:pathLst>
                <a:path extrusionOk="0" h="1" w="1">
                  <a:moveTo>
                    <a:pt x="0" y="0"/>
                  </a:moveTo>
                  <a:lnTo>
                    <a:pt x="0" y="0"/>
                  </a:lnTo>
                  <a:lnTo>
                    <a:pt x="0" y="0"/>
                  </a:lnTo>
                  <a:lnTo>
                    <a:pt x="0" y="0"/>
                  </a:lnTo>
                  <a:lnTo>
                    <a:pt x="0" y="0"/>
                  </a:lnTo>
                  <a:lnTo>
                    <a:pt x="0" y="0"/>
                  </a:lnTo>
                  <a:close/>
                  <a:moveTo>
                    <a:pt x="0" y="0"/>
                  </a:move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34"/>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close/>
                  <a:moveTo>
                    <a:pt x="0" y="0"/>
                  </a:moveTo>
                  <a:lnTo>
                    <a:pt x="0" y="0"/>
                  </a:lnTo>
                  <a:lnTo>
                    <a:pt x="0" y="0"/>
                  </a:lnTo>
                  <a:lnTo>
                    <a:pt x="0" y="0"/>
                  </a:lnTo>
                  <a:close/>
                  <a:moveTo>
                    <a:pt x="0" y="0"/>
                  </a:move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34"/>
            <p:cNvSpPr/>
            <p:nvPr/>
          </p:nvSpPr>
          <p:spPr>
            <a:xfrm>
              <a:off x="707675" y="1207500"/>
              <a:ext cx="25" cy="25"/>
            </a:xfrm>
            <a:custGeom>
              <a:rect b="b" l="l" r="r" t="t"/>
              <a:pathLst>
                <a:path extrusionOk="0" h="1" w="1">
                  <a:moveTo>
                    <a:pt x="0" y="0"/>
                  </a:moveTo>
                  <a:lnTo>
                    <a:pt x="0" y="0"/>
                  </a:lnTo>
                  <a:lnTo>
                    <a:pt x="0" y="0"/>
                  </a:lnTo>
                  <a:lnTo>
                    <a:pt x="0" y="0"/>
                  </a:lnTo>
                  <a:close/>
                  <a:moveTo>
                    <a:pt x="0" y="0"/>
                  </a:move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34"/>
            <p:cNvSpPr/>
            <p:nvPr/>
          </p:nvSpPr>
          <p:spPr>
            <a:xfrm>
              <a:off x="707675" y="1207500"/>
              <a:ext cx="25" cy="25"/>
            </a:xfrm>
            <a:custGeom>
              <a:rect b="b" l="l" r="r" t="t"/>
              <a:pathLst>
                <a:path extrusionOk="0" h="1" w="1">
                  <a:moveTo>
                    <a:pt x="0" y="0"/>
                  </a:moveTo>
                  <a:lnTo>
                    <a:pt x="0" y="0"/>
                  </a:lnTo>
                  <a:lnTo>
                    <a:pt x="0" y="0"/>
                  </a:lnTo>
                  <a:lnTo>
                    <a:pt x="0" y="0"/>
                  </a:lnTo>
                  <a:close/>
                  <a:moveTo>
                    <a:pt x="0" y="0"/>
                  </a:move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34"/>
            <p:cNvSpPr/>
            <p:nvPr/>
          </p:nvSpPr>
          <p:spPr>
            <a:xfrm>
              <a:off x="707675" y="1207500"/>
              <a:ext cx="25" cy="25"/>
            </a:xfrm>
            <a:custGeom>
              <a:rect b="b" l="l" r="r" t="t"/>
              <a:pathLst>
                <a:path extrusionOk="0" h="1" w="1">
                  <a:moveTo>
                    <a:pt x="0" y="0"/>
                  </a:moveTo>
                  <a:lnTo>
                    <a:pt x="0" y="0"/>
                  </a:lnTo>
                  <a:lnTo>
                    <a:pt x="0" y="0"/>
                  </a:lnTo>
                  <a:lnTo>
                    <a:pt x="0" y="0"/>
                  </a:lnTo>
                  <a:close/>
                  <a:moveTo>
                    <a:pt x="0" y="0"/>
                  </a:move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34"/>
            <p:cNvSpPr/>
            <p:nvPr/>
          </p:nvSpPr>
          <p:spPr>
            <a:xfrm>
              <a:off x="707675" y="1207500"/>
              <a:ext cx="25" cy="25"/>
            </a:xfrm>
            <a:custGeom>
              <a:rect b="b" l="l" r="r" t="t"/>
              <a:pathLst>
                <a:path extrusionOk="0" h="1" w="1">
                  <a:moveTo>
                    <a:pt x="0" y="0"/>
                  </a:moveTo>
                  <a:lnTo>
                    <a:pt x="0" y="0"/>
                  </a:lnTo>
                  <a:lnTo>
                    <a:pt x="0" y="0"/>
                  </a:lnTo>
                  <a:lnTo>
                    <a:pt x="0" y="0"/>
                  </a:lnTo>
                  <a:close/>
                  <a:moveTo>
                    <a:pt x="0" y="0"/>
                  </a:move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34"/>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close/>
                  <a:moveTo>
                    <a:pt x="0" y="0"/>
                  </a:moveTo>
                  <a:lnTo>
                    <a:pt x="0" y="0"/>
                  </a:lnTo>
                  <a:lnTo>
                    <a:pt x="0" y="0"/>
                  </a:lnTo>
                  <a:lnTo>
                    <a:pt x="0" y="0"/>
                  </a:lnTo>
                  <a:lnTo>
                    <a:pt x="0" y="0"/>
                  </a:lnTo>
                  <a:close/>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34"/>
            <p:cNvSpPr/>
            <p:nvPr/>
          </p:nvSpPr>
          <p:spPr>
            <a:xfrm>
              <a:off x="707675" y="1207500"/>
              <a:ext cx="25" cy="25"/>
            </a:xfrm>
            <a:custGeom>
              <a:rect b="b" l="l" r="r" t="t"/>
              <a:pathLst>
                <a:path extrusionOk="0" h="1" w="1">
                  <a:moveTo>
                    <a:pt x="0" y="0"/>
                  </a:move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34"/>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lnTo>
                    <a:pt x="0" y="0"/>
                  </a:lnTo>
                  <a:lnTo>
                    <a:pt x="0" y="0"/>
                  </a:lnTo>
                  <a:close/>
                  <a:moveTo>
                    <a:pt x="0" y="0"/>
                  </a:moveTo>
                  <a:lnTo>
                    <a:pt x="0" y="0"/>
                  </a:lnTo>
                  <a:lnTo>
                    <a:pt x="0" y="0"/>
                  </a:ln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34"/>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lnTo>
                    <a:pt x="0" y="0"/>
                  </a:lnTo>
                  <a:close/>
                  <a:moveTo>
                    <a:pt x="0" y="0"/>
                  </a:moveTo>
                  <a:lnTo>
                    <a:pt x="0" y="0"/>
                  </a:lnTo>
                  <a:lnTo>
                    <a:pt x="0" y="0"/>
                  </a:lnTo>
                  <a:lnTo>
                    <a:pt x="0" y="0"/>
                  </a:lnTo>
                  <a:lnTo>
                    <a:pt x="0" y="0"/>
                  </a:lnTo>
                  <a:lnTo>
                    <a:pt x="0" y="0"/>
                  </a:lnTo>
                  <a:close/>
                  <a:moveTo>
                    <a:pt x="0" y="0"/>
                  </a:move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34"/>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close/>
                  <a:moveTo>
                    <a:pt x="0" y="0"/>
                  </a:move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34"/>
            <p:cNvSpPr/>
            <p:nvPr/>
          </p:nvSpPr>
          <p:spPr>
            <a:xfrm>
              <a:off x="707675" y="1207500"/>
              <a:ext cx="25" cy="25"/>
            </a:xfrm>
            <a:custGeom>
              <a:rect b="b" l="l" r="r" t="t"/>
              <a:pathLst>
                <a:path extrusionOk="0" h="1" w="1">
                  <a:moveTo>
                    <a:pt x="0" y="0"/>
                  </a:move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34"/>
            <p:cNvSpPr/>
            <p:nvPr/>
          </p:nvSpPr>
          <p:spPr>
            <a:xfrm>
              <a:off x="707675" y="1207500"/>
              <a:ext cx="25" cy="25"/>
            </a:xfrm>
            <a:custGeom>
              <a:rect b="b" l="l" r="r" t="t"/>
              <a:pathLst>
                <a:path extrusionOk="0" h="1" w="1">
                  <a:moveTo>
                    <a:pt x="0" y="0"/>
                  </a:move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34"/>
            <p:cNvSpPr/>
            <p:nvPr/>
          </p:nvSpPr>
          <p:spPr>
            <a:xfrm>
              <a:off x="707675" y="1207500"/>
              <a:ext cx="25" cy="25"/>
            </a:xfrm>
            <a:custGeom>
              <a:rect b="b" l="l" r="r" t="t"/>
              <a:pathLst>
                <a:path extrusionOk="0" h="1" w="1">
                  <a:moveTo>
                    <a:pt x="0" y="0"/>
                  </a:move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34"/>
            <p:cNvSpPr/>
            <p:nvPr/>
          </p:nvSpPr>
          <p:spPr>
            <a:xfrm>
              <a:off x="707675" y="1207500"/>
              <a:ext cx="25" cy="25"/>
            </a:xfrm>
            <a:custGeom>
              <a:rect b="b" l="l" r="r" t="t"/>
              <a:pathLst>
                <a:path extrusionOk="0" h="1" w="1">
                  <a:moveTo>
                    <a:pt x="0" y="0"/>
                  </a:move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34"/>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close/>
                  <a:moveTo>
                    <a:pt x="0" y="0"/>
                  </a:moveTo>
                  <a:lnTo>
                    <a:pt x="0" y="0"/>
                  </a:lnTo>
                  <a:lnTo>
                    <a:pt x="0" y="0"/>
                  </a:lnTo>
                  <a:lnTo>
                    <a:pt x="0" y="0"/>
                  </a:lnTo>
                  <a:lnTo>
                    <a:pt x="0" y="0"/>
                  </a:lnTo>
                  <a:lnTo>
                    <a:pt x="0" y="0"/>
                  </a:lnTo>
                  <a:close/>
                  <a:moveTo>
                    <a:pt x="0" y="0"/>
                  </a:moveTo>
                  <a:lnTo>
                    <a:pt x="0" y="0"/>
                  </a:lnTo>
                  <a:lnTo>
                    <a:pt x="0" y="0"/>
                  </a:lnTo>
                  <a:close/>
                  <a:moveTo>
                    <a:pt x="0" y="0"/>
                  </a:moveTo>
                  <a:lnTo>
                    <a:pt x="0" y="0"/>
                  </a:lnTo>
                  <a:lnTo>
                    <a:pt x="0" y="0"/>
                  </a:lnTo>
                  <a:lnTo>
                    <a:pt x="0" y="0"/>
                  </a:lnTo>
                  <a:lnTo>
                    <a:pt x="0" y="0"/>
                  </a:lnTo>
                  <a:lnTo>
                    <a:pt x="0" y="0"/>
                  </a:lnTo>
                  <a:lnTo>
                    <a:pt x="0" y="0"/>
                  </a:lnTo>
                  <a:lnTo>
                    <a:pt x="0" y="0"/>
                  </a:lnTo>
                  <a:lnTo>
                    <a:pt x="0" y="0"/>
                  </a:lnTo>
                  <a:close/>
                  <a:moveTo>
                    <a:pt x="0" y="0"/>
                  </a:moveTo>
                  <a:lnTo>
                    <a:pt x="0" y="0"/>
                  </a:lnTo>
                  <a:lnTo>
                    <a:pt x="0" y="0"/>
                  </a:lnTo>
                  <a:close/>
                  <a:moveTo>
                    <a:pt x="0" y="0"/>
                  </a:moveTo>
                  <a:lnTo>
                    <a:pt x="0" y="0"/>
                  </a:lnTo>
                  <a:lnTo>
                    <a:pt x="0" y="0"/>
                  </a:lnTo>
                  <a:close/>
                  <a:moveTo>
                    <a:pt x="0" y="0"/>
                  </a:moveTo>
                  <a:lnTo>
                    <a:pt x="0" y="0"/>
                  </a:lnTo>
                  <a:lnTo>
                    <a:pt x="0" y="0"/>
                  </a:lnTo>
                  <a:close/>
                  <a:moveTo>
                    <a:pt x="0" y="0"/>
                  </a:moveTo>
                  <a:lnTo>
                    <a:pt x="0" y="0"/>
                  </a:lnTo>
                  <a:lnTo>
                    <a:pt x="0" y="0"/>
                  </a:lnTo>
                  <a:lnTo>
                    <a:pt x="0" y="0"/>
                  </a:lnTo>
                  <a:lnTo>
                    <a:pt x="0" y="0"/>
                  </a:lnTo>
                  <a:lnTo>
                    <a:pt x="0" y="0"/>
                  </a:lnTo>
                  <a:lnTo>
                    <a:pt x="0" y="0"/>
                  </a:lnTo>
                  <a:lnTo>
                    <a:pt x="0" y="0"/>
                  </a:lnTo>
                  <a:lnTo>
                    <a:pt x="0" y="0"/>
                  </a:lnTo>
                  <a:close/>
                  <a:moveTo>
                    <a:pt x="0" y="0"/>
                  </a:moveTo>
                  <a:lnTo>
                    <a:pt x="0" y="0"/>
                  </a:lnTo>
                  <a:lnTo>
                    <a:pt x="0" y="0"/>
                  </a:lnTo>
                  <a:close/>
                  <a:moveTo>
                    <a:pt x="0" y="0"/>
                  </a:moveTo>
                  <a:lnTo>
                    <a:pt x="0" y="0"/>
                  </a:lnTo>
                  <a:lnTo>
                    <a:pt x="0" y="0"/>
                  </a:lnTo>
                  <a:lnTo>
                    <a:pt x="0" y="0"/>
                  </a:lnTo>
                  <a:lnTo>
                    <a:pt x="0" y="0"/>
                  </a:lnTo>
                  <a:lnTo>
                    <a:pt x="0" y="0"/>
                  </a:lnTo>
                  <a:close/>
                  <a:moveTo>
                    <a:pt x="0" y="0"/>
                  </a:moveTo>
                  <a:lnTo>
                    <a:pt x="0" y="0"/>
                  </a:lnTo>
                  <a:lnTo>
                    <a:pt x="0" y="0"/>
                  </a:lnTo>
                  <a:close/>
                  <a:moveTo>
                    <a:pt x="0" y="0"/>
                  </a:moveTo>
                  <a:lnTo>
                    <a:pt x="0" y="0"/>
                  </a:lnTo>
                  <a:lnTo>
                    <a:pt x="0" y="0"/>
                  </a:lnTo>
                  <a:close/>
                  <a:moveTo>
                    <a:pt x="0" y="0"/>
                  </a:move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34"/>
            <p:cNvSpPr/>
            <p:nvPr/>
          </p:nvSpPr>
          <p:spPr>
            <a:xfrm>
              <a:off x="707675" y="1207500"/>
              <a:ext cx="25" cy="25"/>
            </a:xfrm>
            <a:custGeom>
              <a:rect b="b" l="l" r="r" t="t"/>
              <a:pathLst>
                <a:path extrusionOk="0" h="1" w="1">
                  <a:moveTo>
                    <a:pt x="0" y="0"/>
                  </a:moveTo>
                  <a:lnTo>
                    <a:pt x="0" y="0"/>
                  </a:lnTo>
                  <a:lnTo>
                    <a:pt x="0" y="0"/>
                  </a:lnTo>
                  <a:lnTo>
                    <a:pt x="0" y="0"/>
                  </a:lnTo>
                  <a:close/>
                  <a:moveTo>
                    <a:pt x="0" y="0"/>
                  </a:move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34"/>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lnTo>
                    <a:pt x="0" y="0"/>
                  </a:lnTo>
                  <a:lnTo>
                    <a:pt x="0" y="0"/>
                  </a:lnTo>
                  <a:lnTo>
                    <a:pt x="0" y="0"/>
                  </a:lnTo>
                  <a:close/>
                  <a:moveTo>
                    <a:pt x="0" y="0"/>
                  </a:moveTo>
                  <a:lnTo>
                    <a:pt x="0" y="0"/>
                  </a:lnTo>
                  <a:lnTo>
                    <a:pt x="0" y="0"/>
                  </a:lnTo>
                  <a:lnTo>
                    <a:pt x="0" y="0"/>
                  </a:lnTo>
                  <a:close/>
                  <a:moveTo>
                    <a:pt x="0" y="0"/>
                  </a:move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34"/>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lnTo>
                    <a:pt x="0" y="0"/>
                  </a:lnTo>
                  <a:lnTo>
                    <a:pt x="0" y="0"/>
                  </a:lnTo>
                  <a:lnTo>
                    <a:pt x="0" y="0"/>
                  </a:lnTo>
                  <a:lnTo>
                    <a:pt x="0" y="0"/>
                  </a:lnTo>
                  <a:lnTo>
                    <a:pt x="0" y="0"/>
                  </a:lnTo>
                  <a:lnTo>
                    <a:pt x="0" y="0"/>
                  </a:lnTo>
                  <a:lnTo>
                    <a:pt x="0" y="0"/>
                  </a:lnTo>
                  <a:lnTo>
                    <a:pt x="0" y="0"/>
                  </a:lnTo>
                  <a:close/>
                  <a:moveTo>
                    <a:pt x="0" y="0"/>
                  </a:moveTo>
                  <a:lnTo>
                    <a:pt x="0" y="0"/>
                  </a:lnTo>
                  <a:lnTo>
                    <a:pt x="0" y="0"/>
                  </a:lnTo>
                  <a:close/>
                  <a:moveTo>
                    <a:pt x="0" y="0"/>
                  </a:moveTo>
                  <a:lnTo>
                    <a:pt x="0" y="0"/>
                  </a:lnTo>
                  <a:close/>
                  <a:moveTo>
                    <a:pt x="0" y="0"/>
                  </a:move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34"/>
            <p:cNvSpPr/>
            <p:nvPr/>
          </p:nvSpPr>
          <p:spPr>
            <a:xfrm>
              <a:off x="707675" y="1207500"/>
              <a:ext cx="25" cy="25"/>
            </a:xfrm>
            <a:custGeom>
              <a:rect b="b" l="l" r="r" t="t"/>
              <a:pathLst>
                <a:path extrusionOk="0" h="1" w="1">
                  <a:moveTo>
                    <a:pt x="0" y="0"/>
                  </a:moveTo>
                  <a:lnTo>
                    <a:pt x="0" y="0"/>
                  </a:lnTo>
                  <a:lnTo>
                    <a:pt x="0" y="0"/>
                  </a:lnTo>
                  <a:lnTo>
                    <a:pt x="0" y="0"/>
                  </a:lnTo>
                  <a:close/>
                  <a:moveTo>
                    <a:pt x="0" y="0"/>
                  </a:move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34"/>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lnTo>
                    <a:pt x="0" y="0"/>
                  </a:lnTo>
                  <a:lnTo>
                    <a:pt x="0" y="0"/>
                  </a:lnTo>
                  <a:close/>
                  <a:moveTo>
                    <a:pt x="0" y="0"/>
                  </a:moveTo>
                  <a:lnTo>
                    <a:pt x="0" y="0"/>
                  </a:lnTo>
                  <a:lnTo>
                    <a:pt x="0" y="0"/>
                  </a:lnTo>
                  <a:lnTo>
                    <a:pt x="0" y="0"/>
                  </a:lnTo>
                  <a:lnTo>
                    <a:pt x="0" y="0"/>
                  </a:lnTo>
                  <a:lnTo>
                    <a:pt x="0" y="0"/>
                  </a:lnTo>
                  <a:close/>
                  <a:moveTo>
                    <a:pt x="0" y="0"/>
                  </a:moveTo>
                  <a:lnTo>
                    <a:pt x="0" y="0"/>
                  </a:lnTo>
                  <a:lnTo>
                    <a:pt x="0" y="0"/>
                  </a:lnTo>
                  <a:lnTo>
                    <a:pt x="0" y="0"/>
                  </a:lnTo>
                  <a:lnTo>
                    <a:pt x="0" y="0"/>
                  </a:lnTo>
                  <a:lnTo>
                    <a:pt x="0" y="0"/>
                  </a:lnTo>
                  <a:close/>
                  <a:moveTo>
                    <a:pt x="0" y="0"/>
                  </a:moveTo>
                  <a:lnTo>
                    <a:pt x="0" y="0"/>
                  </a:lnTo>
                  <a:lnTo>
                    <a:pt x="0" y="0"/>
                  </a:lnTo>
                  <a:lnTo>
                    <a:pt x="0" y="0"/>
                  </a:ln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34"/>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lnTo>
                    <a:pt x="0" y="0"/>
                  </a:lnTo>
                  <a:lnTo>
                    <a:pt x="0" y="0"/>
                  </a:lnTo>
                  <a:lnTo>
                    <a:pt x="0" y="0"/>
                  </a:lnTo>
                  <a:close/>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lnTo>
                    <a:pt x="0" y="0"/>
                  </a:lnTo>
                  <a:lnTo>
                    <a:pt x="0" y="0"/>
                  </a:lnTo>
                  <a:lnTo>
                    <a:pt x="0" y="0"/>
                  </a:ln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34"/>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34"/>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lnTo>
                    <a:pt x="0" y="0"/>
                  </a:lnTo>
                  <a:lnTo>
                    <a:pt x="0" y="0"/>
                  </a:lnTo>
                  <a:lnTo>
                    <a:pt x="0" y="0"/>
                  </a:lnTo>
                  <a:lnTo>
                    <a:pt x="0" y="0"/>
                  </a:lnTo>
                  <a:lnTo>
                    <a:pt x="0" y="0"/>
                  </a:lnTo>
                  <a:lnTo>
                    <a:pt x="0" y="0"/>
                  </a:lnTo>
                  <a:close/>
                  <a:moveTo>
                    <a:pt x="0" y="0"/>
                  </a:moveTo>
                  <a:lnTo>
                    <a:pt x="0" y="0"/>
                  </a:lnTo>
                  <a:lnTo>
                    <a:pt x="0" y="0"/>
                  </a:lnTo>
                  <a:lnTo>
                    <a:pt x="0" y="0"/>
                  </a:lnTo>
                  <a:lnTo>
                    <a:pt x="0" y="0"/>
                  </a:lnTo>
                  <a:close/>
                  <a:moveTo>
                    <a:pt x="0" y="0"/>
                  </a:moveTo>
                  <a:lnTo>
                    <a:pt x="0" y="0"/>
                  </a:lnTo>
                  <a:lnTo>
                    <a:pt x="0" y="0"/>
                  </a:lnTo>
                  <a:lnTo>
                    <a:pt x="0" y="0"/>
                  </a:lnTo>
                  <a:close/>
                  <a:moveTo>
                    <a:pt x="0" y="0"/>
                  </a:moveTo>
                  <a:lnTo>
                    <a:pt x="0" y="0"/>
                  </a:lnTo>
                  <a:lnTo>
                    <a:pt x="0" y="0"/>
                  </a:lnTo>
                  <a:lnTo>
                    <a:pt x="0" y="0"/>
                  </a:lnTo>
                  <a:lnTo>
                    <a:pt x="0" y="0"/>
                  </a:lnTo>
                  <a:lnTo>
                    <a:pt x="0" y="0"/>
                  </a:lnTo>
                  <a:lnTo>
                    <a:pt x="0" y="0"/>
                  </a:lnTo>
                  <a:lnTo>
                    <a:pt x="0" y="0"/>
                  </a:lnTo>
                  <a:lnTo>
                    <a:pt x="0" y="0"/>
                  </a:lnTo>
                  <a:lnTo>
                    <a:pt x="0" y="0"/>
                  </a:lnTo>
                  <a:close/>
                  <a:moveTo>
                    <a:pt x="0" y="0"/>
                  </a:moveTo>
                  <a:lnTo>
                    <a:pt x="0" y="0"/>
                  </a:lnTo>
                  <a:lnTo>
                    <a:pt x="0" y="0"/>
                  </a:lnTo>
                  <a:lnTo>
                    <a:pt x="0" y="0"/>
                  </a:lnTo>
                  <a:lnTo>
                    <a:pt x="0" y="0"/>
                  </a:lnTo>
                  <a:close/>
                  <a:moveTo>
                    <a:pt x="0" y="0"/>
                  </a:moveTo>
                  <a:lnTo>
                    <a:pt x="0" y="0"/>
                  </a:lnTo>
                  <a:lnTo>
                    <a:pt x="0" y="0"/>
                  </a:lnTo>
                  <a:lnTo>
                    <a:pt x="0" y="0"/>
                  </a:lnTo>
                  <a:lnTo>
                    <a:pt x="0" y="0"/>
                  </a:lnTo>
                  <a:lnTo>
                    <a:pt x="0" y="0"/>
                  </a:ln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34"/>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lnTo>
                    <a:pt x="0" y="0"/>
                  </a:lnTo>
                  <a:close/>
                  <a:moveTo>
                    <a:pt x="0" y="0"/>
                  </a:moveTo>
                  <a:lnTo>
                    <a:pt x="0" y="0"/>
                  </a:lnTo>
                  <a:lnTo>
                    <a:pt x="0" y="0"/>
                  </a:lnTo>
                  <a:close/>
                  <a:moveTo>
                    <a:pt x="0" y="0"/>
                  </a:move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34"/>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lnTo>
                    <a:pt x="0" y="0"/>
                  </a:lnTo>
                  <a:lnTo>
                    <a:pt x="0" y="0"/>
                  </a:lnTo>
                  <a:lnTo>
                    <a:pt x="0" y="0"/>
                  </a:lnTo>
                  <a:lnTo>
                    <a:pt x="0" y="0"/>
                  </a:lnTo>
                  <a:close/>
                  <a:moveTo>
                    <a:pt x="0" y="0"/>
                  </a:moveTo>
                  <a:lnTo>
                    <a:pt x="0" y="0"/>
                  </a:lnTo>
                  <a:lnTo>
                    <a:pt x="0" y="0"/>
                  </a:lnTo>
                  <a:lnTo>
                    <a:pt x="0" y="0"/>
                  </a:lnTo>
                  <a:lnTo>
                    <a:pt x="0" y="0"/>
                  </a:lnTo>
                  <a:lnTo>
                    <a:pt x="0" y="0"/>
                  </a:lnTo>
                  <a:lnTo>
                    <a:pt x="0" y="0"/>
                  </a:ln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34"/>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34"/>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34"/>
            <p:cNvSpPr/>
            <p:nvPr/>
          </p:nvSpPr>
          <p:spPr>
            <a:xfrm>
              <a:off x="707675" y="1207500"/>
              <a:ext cx="25" cy="25"/>
            </a:xfrm>
            <a:custGeom>
              <a:rect b="b" l="l" r="r" t="t"/>
              <a:pathLst>
                <a:path extrusionOk="0" h="1" w="1">
                  <a:moveTo>
                    <a:pt x="0" y="0"/>
                  </a:move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34"/>
            <p:cNvSpPr/>
            <p:nvPr/>
          </p:nvSpPr>
          <p:spPr>
            <a:xfrm>
              <a:off x="707675" y="1207500"/>
              <a:ext cx="25" cy="25"/>
            </a:xfrm>
            <a:custGeom>
              <a:rect b="b" l="l" r="r" t="t"/>
              <a:pathLst>
                <a:path extrusionOk="0" h="1" w="1">
                  <a:moveTo>
                    <a:pt x="0" y="0"/>
                  </a:move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34"/>
            <p:cNvSpPr/>
            <p:nvPr/>
          </p:nvSpPr>
          <p:spPr>
            <a:xfrm>
              <a:off x="707675" y="1207500"/>
              <a:ext cx="25" cy="25"/>
            </a:xfrm>
            <a:custGeom>
              <a:rect b="b" l="l" r="r" t="t"/>
              <a:pathLst>
                <a:path extrusionOk="0" h="1" w="1">
                  <a:moveTo>
                    <a:pt x="0" y="0"/>
                  </a:move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34"/>
            <p:cNvSpPr/>
            <p:nvPr/>
          </p:nvSpPr>
          <p:spPr>
            <a:xfrm>
              <a:off x="707675" y="1207500"/>
              <a:ext cx="25" cy="25"/>
            </a:xfrm>
            <a:custGeom>
              <a:rect b="b" l="l" r="r" t="t"/>
              <a:pathLst>
                <a:path extrusionOk="0" h="1" w="1">
                  <a:moveTo>
                    <a:pt x="0" y="0"/>
                  </a:move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34"/>
            <p:cNvSpPr/>
            <p:nvPr/>
          </p:nvSpPr>
          <p:spPr>
            <a:xfrm>
              <a:off x="707675" y="1207500"/>
              <a:ext cx="25" cy="25"/>
            </a:xfrm>
            <a:custGeom>
              <a:rect b="b" l="l" r="r" t="t"/>
              <a:pathLst>
                <a:path extrusionOk="0" h="1" w="1">
                  <a:moveTo>
                    <a:pt x="0" y="0"/>
                  </a:move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34"/>
            <p:cNvSpPr/>
            <p:nvPr/>
          </p:nvSpPr>
          <p:spPr>
            <a:xfrm>
              <a:off x="707675" y="1207500"/>
              <a:ext cx="25" cy="25"/>
            </a:xfrm>
            <a:custGeom>
              <a:rect b="b" l="l" r="r" t="t"/>
              <a:pathLst>
                <a:path extrusionOk="0" h="1" w="1">
                  <a:moveTo>
                    <a:pt x="0" y="0"/>
                  </a:moveTo>
                  <a:lnTo>
                    <a:pt x="0" y="0"/>
                  </a:lnTo>
                  <a:lnTo>
                    <a:pt x="0" y="0"/>
                  </a:lnTo>
                  <a:lnTo>
                    <a:pt x="0" y="0"/>
                  </a:lnTo>
                  <a:close/>
                  <a:moveTo>
                    <a:pt x="0" y="0"/>
                  </a:move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34"/>
            <p:cNvSpPr/>
            <p:nvPr/>
          </p:nvSpPr>
          <p:spPr>
            <a:xfrm>
              <a:off x="707675" y="1207500"/>
              <a:ext cx="25" cy="25"/>
            </a:xfrm>
            <a:custGeom>
              <a:rect b="b" l="l" r="r" t="t"/>
              <a:pathLst>
                <a:path extrusionOk="0" h="1" w="1">
                  <a:moveTo>
                    <a:pt x="0" y="0"/>
                  </a:moveTo>
                  <a:lnTo>
                    <a:pt x="0" y="0"/>
                  </a:lnTo>
                  <a:lnTo>
                    <a:pt x="0" y="0"/>
                  </a:lnTo>
                  <a:lnTo>
                    <a:pt x="0" y="0"/>
                  </a:lnTo>
                  <a:close/>
                  <a:moveTo>
                    <a:pt x="0" y="0"/>
                  </a:move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34"/>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34"/>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lnTo>
                    <a:pt x="0" y="0"/>
                  </a:lnTo>
                  <a:lnTo>
                    <a:pt x="0" y="0"/>
                  </a:lnTo>
                  <a:close/>
                  <a:moveTo>
                    <a:pt x="0" y="0"/>
                  </a:moveTo>
                  <a:lnTo>
                    <a:pt x="0" y="0"/>
                  </a:lnTo>
                  <a:close/>
                  <a:moveTo>
                    <a:pt x="0" y="0"/>
                  </a:moveTo>
                  <a:lnTo>
                    <a:pt x="0" y="0"/>
                  </a:lnTo>
                  <a:lnTo>
                    <a:pt x="0" y="0"/>
                  </a:lnTo>
                  <a:close/>
                  <a:moveTo>
                    <a:pt x="0" y="0"/>
                  </a:moveTo>
                  <a:lnTo>
                    <a:pt x="0" y="0"/>
                  </a:lnTo>
                  <a:lnTo>
                    <a:pt x="0" y="0"/>
                  </a:lnTo>
                  <a:close/>
                  <a:moveTo>
                    <a:pt x="0" y="0"/>
                  </a:move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34"/>
            <p:cNvSpPr/>
            <p:nvPr/>
          </p:nvSpPr>
          <p:spPr>
            <a:xfrm>
              <a:off x="707675" y="1207500"/>
              <a:ext cx="25" cy="25"/>
            </a:xfrm>
            <a:custGeom>
              <a:rect b="b" l="l" r="r" t="t"/>
              <a:pathLst>
                <a:path extrusionOk="0" h="1" w="1">
                  <a:moveTo>
                    <a:pt x="0" y="0"/>
                  </a:moveTo>
                  <a:lnTo>
                    <a:pt x="0" y="0"/>
                  </a:lnTo>
                  <a:lnTo>
                    <a:pt x="0" y="0"/>
                  </a:lnTo>
                  <a:lnTo>
                    <a:pt x="0" y="0"/>
                  </a:lnTo>
                  <a:close/>
                  <a:moveTo>
                    <a:pt x="0" y="0"/>
                  </a:moveTo>
                  <a:lnTo>
                    <a:pt x="0" y="0"/>
                  </a:lnTo>
                  <a:lnTo>
                    <a:pt x="0" y="0"/>
                  </a:lnTo>
                  <a:close/>
                  <a:moveTo>
                    <a:pt x="0" y="0"/>
                  </a:moveTo>
                  <a:lnTo>
                    <a:pt x="0" y="0"/>
                  </a:lnTo>
                  <a:close/>
                  <a:moveTo>
                    <a:pt x="0" y="0"/>
                  </a:moveTo>
                  <a:lnTo>
                    <a:pt x="0" y="0"/>
                  </a:lnTo>
                  <a:lnTo>
                    <a:pt x="0" y="0"/>
                  </a:lnTo>
                  <a:lnTo>
                    <a:pt x="0" y="0"/>
                  </a:lnTo>
                  <a:close/>
                  <a:moveTo>
                    <a:pt x="0" y="0"/>
                  </a:moveTo>
                  <a:lnTo>
                    <a:pt x="0" y="0"/>
                  </a:lnTo>
                  <a:lnTo>
                    <a:pt x="0" y="0"/>
                  </a:lnTo>
                  <a:lnTo>
                    <a:pt x="0" y="0"/>
                  </a:lnTo>
                  <a:close/>
                  <a:moveTo>
                    <a:pt x="0" y="0"/>
                  </a:moveTo>
                  <a:lnTo>
                    <a:pt x="0" y="0"/>
                  </a:lnTo>
                  <a:close/>
                  <a:moveTo>
                    <a:pt x="0" y="0"/>
                  </a:moveTo>
                  <a:lnTo>
                    <a:pt x="0" y="0"/>
                  </a:lnTo>
                  <a:close/>
                  <a:moveTo>
                    <a:pt x="0" y="0"/>
                  </a:moveTo>
                  <a:lnTo>
                    <a:pt x="0" y="0"/>
                  </a:lnTo>
                  <a:lnTo>
                    <a:pt x="0" y="0"/>
                  </a:lnTo>
                  <a:lnTo>
                    <a:pt x="0" y="0"/>
                  </a:lnTo>
                  <a:close/>
                  <a:moveTo>
                    <a:pt x="0" y="0"/>
                  </a:move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34"/>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lnTo>
                    <a:pt x="0" y="0"/>
                  </a:lnTo>
                  <a:lnTo>
                    <a:pt x="0" y="0"/>
                  </a:lnTo>
                  <a:lnTo>
                    <a:pt x="0" y="0"/>
                  </a:lnTo>
                  <a:close/>
                  <a:moveTo>
                    <a:pt x="0" y="0"/>
                  </a:moveTo>
                  <a:lnTo>
                    <a:pt x="0" y="0"/>
                  </a:lnTo>
                  <a:lnTo>
                    <a:pt x="0" y="0"/>
                  </a:lnTo>
                  <a:close/>
                  <a:moveTo>
                    <a:pt x="0" y="0"/>
                  </a:move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34"/>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34"/>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34"/>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34"/>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lnTo>
                    <a:pt x="0" y="0"/>
                  </a:lnTo>
                  <a:lnTo>
                    <a:pt x="0" y="0"/>
                  </a:lnTo>
                  <a:lnTo>
                    <a:pt x="0" y="0"/>
                  </a:ln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34"/>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lnTo>
                    <a:pt x="0" y="0"/>
                  </a:lnTo>
                  <a:lnTo>
                    <a:pt x="0" y="0"/>
                  </a:lnTo>
                  <a:lnTo>
                    <a:pt x="0" y="0"/>
                  </a:lnTo>
                  <a:lnTo>
                    <a:pt x="0" y="0"/>
                  </a:lnTo>
                  <a:close/>
                  <a:moveTo>
                    <a:pt x="0" y="0"/>
                  </a:moveTo>
                  <a:lnTo>
                    <a:pt x="0" y="0"/>
                  </a:lnTo>
                  <a:lnTo>
                    <a:pt x="0" y="0"/>
                  </a:lnTo>
                  <a:lnTo>
                    <a:pt x="0" y="0"/>
                  </a:lnTo>
                  <a:lnTo>
                    <a:pt x="0" y="0"/>
                  </a:lnTo>
                  <a:close/>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lnTo>
                    <a:pt x="0" y="0"/>
                  </a:lnTo>
                  <a:lnTo>
                    <a:pt x="0" y="0"/>
                  </a:lnTo>
                  <a:lnTo>
                    <a:pt x="0" y="0"/>
                  </a:lnTo>
                  <a:lnTo>
                    <a:pt x="0" y="0"/>
                  </a:lnTo>
                  <a:close/>
                  <a:moveTo>
                    <a:pt x="0" y="0"/>
                  </a:moveTo>
                  <a:lnTo>
                    <a:pt x="0" y="0"/>
                  </a:lnTo>
                  <a:lnTo>
                    <a:pt x="0" y="0"/>
                  </a:lnTo>
                  <a:lnTo>
                    <a:pt x="0" y="0"/>
                  </a:lnTo>
                  <a:lnTo>
                    <a:pt x="0" y="0"/>
                  </a:lnTo>
                  <a:close/>
                  <a:moveTo>
                    <a:pt x="0" y="0"/>
                  </a:moveTo>
                  <a:lnTo>
                    <a:pt x="0" y="0"/>
                  </a:lnTo>
                  <a:lnTo>
                    <a:pt x="0" y="0"/>
                  </a:lnTo>
                  <a:lnTo>
                    <a:pt x="0" y="0"/>
                  </a:lnTo>
                  <a:lnTo>
                    <a:pt x="0" y="0"/>
                  </a:lnTo>
                  <a:close/>
                  <a:moveTo>
                    <a:pt x="0" y="0"/>
                  </a:moveTo>
                  <a:lnTo>
                    <a:pt x="0" y="0"/>
                  </a:lnTo>
                  <a:lnTo>
                    <a:pt x="0" y="0"/>
                  </a:lnTo>
                  <a:lnTo>
                    <a:pt x="0" y="0"/>
                  </a:lnTo>
                  <a:lnTo>
                    <a:pt x="0" y="0"/>
                  </a:lnTo>
                  <a:lnTo>
                    <a:pt x="0" y="0"/>
                  </a:lnTo>
                  <a:close/>
                  <a:moveTo>
                    <a:pt x="0" y="0"/>
                  </a:moveTo>
                  <a:lnTo>
                    <a:pt x="0" y="0"/>
                  </a:lnTo>
                  <a:lnTo>
                    <a:pt x="0" y="0"/>
                  </a:lnTo>
                  <a:lnTo>
                    <a:pt x="0" y="0"/>
                  </a:lnTo>
                  <a:lnTo>
                    <a:pt x="0" y="0"/>
                  </a:lnTo>
                  <a:lnTo>
                    <a:pt x="0" y="0"/>
                  </a:lnTo>
                  <a:close/>
                  <a:moveTo>
                    <a:pt x="0" y="0"/>
                  </a:moveTo>
                  <a:lnTo>
                    <a:pt x="0" y="0"/>
                  </a:lnTo>
                  <a:lnTo>
                    <a:pt x="0" y="0"/>
                  </a:lnTo>
                  <a:lnTo>
                    <a:pt x="0" y="0"/>
                  </a:lnTo>
                  <a:lnTo>
                    <a:pt x="0" y="0"/>
                  </a:lnTo>
                  <a:lnTo>
                    <a:pt x="0" y="0"/>
                  </a:lnTo>
                  <a:close/>
                  <a:moveTo>
                    <a:pt x="0" y="0"/>
                  </a:moveTo>
                  <a:lnTo>
                    <a:pt x="0" y="0"/>
                  </a:lnTo>
                  <a:lnTo>
                    <a:pt x="0" y="0"/>
                  </a:lnTo>
                  <a:close/>
                  <a:moveTo>
                    <a:pt x="0" y="0"/>
                  </a:moveTo>
                  <a:lnTo>
                    <a:pt x="0" y="0"/>
                  </a:lnTo>
                  <a:lnTo>
                    <a:pt x="0" y="0"/>
                  </a:lnTo>
                  <a:lnTo>
                    <a:pt x="0" y="0"/>
                  </a:lnTo>
                  <a:lnTo>
                    <a:pt x="0" y="0"/>
                  </a:lnTo>
                  <a:close/>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lnTo>
                    <a:pt x="0" y="0"/>
                  </a:lnTo>
                  <a:lnTo>
                    <a:pt x="0" y="0"/>
                  </a:lnTo>
                  <a:lnTo>
                    <a:pt x="0" y="0"/>
                  </a:lnTo>
                  <a:lnTo>
                    <a:pt x="0" y="0"/>
                  </a:lnTo>
                  <a:lnTo>
                    <a:pt x="0" y="0"/>
                  </a:lnTo>
                  <a:close/>
                  <a:moveTo>
                    <a:pt x="0" y="0"/>
                  </a:moveTo>
                  <a:lnTo>
                    <a:pt x="0" y="0"/>
                  </a:lnTo>
                  <a:lnTo>
                    <a:pt x="0" y="0"/>
                  </a:lnTo>
                  <a:lnTo>
                    <a:pt x="0" y="0"/>
                  </a:lnTo>
                  <a:lnTo>
                    <a:pt x="0" y="0"/>
                  </a:lnTo>
                  <a:lnTo>
                    <a:pt x="0" y="0"/>
                  </a:lnTo>
                  <a:close/>
                  <a:moveTo>
                    <a:pt x="0" y="0"/>
                  </a:moveTo>
                  <a:lnTo>
                    <a:pt x="0" y="0"/>
                  </a:lnTo>
                  <a:lnTo>
                    <a:pt x="0" y="0"/>
                  </a:lnTo>
                  <a:lnTo>
                    <a:pt x="0" y="0"/>
                  </a:lnTo>
                  <a:lnTo>
                    <a:pt x="0" y="0"/>
                  </a:lnTo>
                  <a:lnTo>
                    <a:pt x="0" y="0"/>
                  </a:lnTo>
                  <a:close/>
                  <a:moveTo>
                    <a:pt x="0" y="0"/>
                  </a:move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34"/>
            <p:cNvSpPr/>
            <p:nvPr/>
          </p:nvSpPr>
          <p:spPr>
            <a:xfrm>
              <a:off x="707675" y="1207500"/>
              <a:ext cx="25" cy="25"/>
            </a:xfrm>
            <a:custGeom>
              <a:rect b="b" l="l" r="r" t="t"/>
              <a:pathLst>
                <a:path extrusionOk="0" h="1" w="1">
                  <a:moveTo>
                    <a:pt x="0" y="0"/>
                  </a:moveTo>
                  <a:lnTo>
                    <a:pt x="0" y="0"/>
                  </a:lnTo>
                  <a:lnTo>
                    <a:pt x="0" y="0"/>
                  </a:lnTo>
                  <a:lnTo>
                    <a:pt x="0" y="0"/>
                  </a:lnTo>
                  <a:close/>
                  <a:moveTo>
                    <a:pt x="0" y="0"/>
                  </a:move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34"/>
            <p:cNvSpPr/>
            <p:nvPr/>
          </p:nvSpPr>
          <p:spPr>
            <a:xfrm>
              <a:off x="707675" y="1207500"/>
              <a:ext cx="25" cy="25"/>
            </a:xfrm>
            <a:custGeom>
              <a:rect b="b" l="l" r="r" t="t"/>
              <a:pathLst>
                <a:path extrusionOk="0" h="1" w="1">
                  <a:moveTo>
                    <a:pt x="0" y="0"/>
                  </a:move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34"/>
            <p:cNvSpPr/>
            <p:nvPr/>
          </p:nvSpPr>
          <p:spPr>
            <a:xfrm>
              <a:off x="707675" y="1207500"/>
              <a:ext cx="25" cy="25"/>
            </a:xfrm>
            <a:custGeom>
              <a:rect b="b" l="l" r="r" t="t"/>
              <a:pathLst>
                <a:path extrusionOk="0" h="1" w="1">
                  <a:moveTo>
                    <a:pt x="0" y="0"/>
                  </a:move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34"/>
            <p:cNvSpPr/>
            <p:nvPr/>
          </p:nvSpPr>
          <p:spPr>
            <a:xfrm>
              <a:off x="707675" y="1207500"/>
              <a:ext cx="25" cy="25"/>
            </a:xfrm>
            <a:custGeom>
              <a:rect b="b" l="l" r="r" t="t"/>
              <a:pathLst>
                <a:path extrusionOk="0" h="1" w="1">
                  <a:moveTo>
                    <a:pt x="0" y="0"/>
                  </a:move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34"/>
            <p:cNvSpPr/>
            <p:nvPr/>
          </p:nvSpPr>
          <p:spPr>
            <a:xfrm>
              <a:off x="707675" y="1207500"/>
              <a:ext cx="25" cy="25"/>
            </a:xfrm>
            <a:custGeom>
              <a:rect b="b" l="l" r="r" t="t"/>
              <a:pathLst>
                <a:path extrusionOk="0" h="1" w="1">
                  <a:moveTo>
                    <a:pt x="0" y="0"/>
                  </a:move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34"/>
            <p:cNvSpPr/>
            <p:nvPr/>
          </p:nvSpPr>
          <p:spPr>
            <a:xfrm>
              <a:off x="707675" y="1207500"/>
              <a:ext cx="25" cy="25"/>
            </a:xfrm>
            <a:custGeom>
              <a:rect b="b" l="l" r="r" t="t"/>
              <a:pathLst>
                <a:path extrusionOk="0" h="1" w="1">
                  <a:moveTo>
                    <a:pt x="0" y="0"/>
                  </a:move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34"/>
            <p:cNvSpPr/>
            <p:nvPr/>
          </p:nvSpPr>
          <p:spPr>
            <a:xfrm>
              <a:off x="707675" y="1207500"/>
              <a:ext cx="25" cy="25"/>
            </a:xfrm>
            <a:custGeom>
              <a:rect b="b" l="l" r="r" t="t"/>
              <a:pathLst>
                <a:path extrusionOk="0" h="1" w="1">
                  <a:moveTo>
                    <a:pt x="0" y="0"/>
                  </a:move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34"/>
            <p:cNvSpPr/>
            <p:nvPr/>
          </p:nvSpPr>
          <p:spPr>
            <a:xfrm>
              <a:off x="707675" y="1207500"/>
              <a:ext cx="25" cy="25"/>
            </a:xfrm>
            <a:custGeom>
              <a:rect b="b" l="l" r="r" t="t"/>
              <a:pathLst>
                <a:path extrusionOk="0" h="1" w="1">
                  <a:moveTo>
                    <a:pt x="0" y="0"/>
                  </a:move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34"/>
            <p:cNvSpPr/>
            <p:nvPr/>
          </p:nvSpPr>
          <p:spPr>
            <a:xfrm>
              <a:off x="707675" y="1207500"/>
              <a:ext cx="25" cy="25"/>
            </a:xfrm>
            <a:custGeom>
              <a:rect b="b" l="l" r="r" t="t"/>
              <a:pathLst>
                <a:path extrusionOk="0" h="1" w="1">
                  <a:moveTo>
                    <a:pt x="0" y="0"/>
                  </a:move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34"/>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lnTo>
                    <a:pt x="0" y="0"/>
                  </a:lnTo>
                  <a:lnTo>
                    <a:pt x="0" y="0"/>
                  </a:lnTo>
                  <a:close/>
                  <a:moveTo>
                    <a:pt x="0" y="0"/>
                  </a:moveTo>
                  <a:lnTo>
                    <a:pt x="0" y="0"/>
                  </a:lnTo>
                  <a:lnTo>
                    <a:pt x="0" y="0"/>
                  </a:lnTo>
                  <a:close/>
                  <a:moveTo>
                    <a:pt x="0" y="0"/>
                  </a:moveTo>
                  <a:lnTo>
                    <a:pt x="0" y="0"/>
                  </a:lnTo>
                  <a:lnTo>
                    <a:pt x="0" y="0"/>
                  </a:lnTo>
                  <a:close/>
                  <a:moveTo>
                    <a:pt x="0" y="0"/>
                  </a:moveTo>
                  <a:lnTo>
                    <a:pt x="0" y="0"/>
                  </a:lnTo>
                  <a:lnTo>
                    <a:pt x="0" y="0"/>
                  </a:lnTo>
                  <a:close/>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34"/>
            <p:cNvSpPr/>
            <p:nvPr/>
          </p:nvSpPr>
          <p:spPr>
            <a:xfrm>
              <a:off x="707675" y="1207500"/>
              <a:ext cx="25" cy="25"/>
            </a:xfrm>
            <a:custGeom>
              <a:rect b="b" l="l" r="r" t="t"/>
              <a:pathLst>
                <a:path extrusionOk="0" h="1" w="1">
                  <a:moveTo>
                    <a:pt x="0" y="0"/>
                  </a:moveTo>
                  <a:lnTo>
                    <a:pt x="0" y="0"/>
                  </a:lnTo>
                  <a:lnTo>
                    <a:pt x="0" y="0"/>
                  </a:lnTo>
                  <a:lnTo>
                    <a:pt x="0" y="0"/>
                  </a:lnTo>
                  <a:lnTo>
                    <a:pt x="0" y="0"/>
                  </a:lnTo>
                  <a:close/>
                  <a:moveTo>
                    <a:pt x="0" y="0"/>
                  </a:move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34"/>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close/>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34"/>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34"/>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34"/>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34"/>
            <p:cNvSpPr/>
            <p:nvPr/>
          </p:nvSpPr>
          <p:spPr>
            <a:xfrm>
              <a:off x="707675" y="1207500"/>
              <a:ext cx="25" cy="25"/>
            </a:xfrm>
            <a:custGeom>
              <a:rect b="b" l="l" r="r" t="t"/>
              <a:pathLst>
                <a:path extrusionOk="0" h="1" w="1">
                  <a:moveTo>
                    <a:pt x="0" y="0"/>
                  </a:moveTo>
                  <a:lnTo>
                    <a:pt x="0" y="0"/>
                  </a:lnTo>
                  <a:lnTo>
                    <a:pt x="0" y="0"/>
                  </a:lnTo>
                  <a:lnTo>
                    <a:pt x="0" y="0"/>
                  </a:lnTo>
                  <a:close/>
                  <a:moveTo>
                    <a:pt x="0" y="0"/>
                  </a:move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34"/>
            <p:cNvSpPr/>
            <p:nvPr/>
          </p:nvSpPr>
          <p:spPr>
            <a:xfrm>
              <a:off x="707675" y="1207500"/>
              <a:ext cx="25" cy="25"/>
            </a:xfrm>
            <a:custGeom>
              <a:rect b="b" l="l" r="r" t="t"/>
              <a:pathLst>
                <a:path extrusionOk="0" h="1" w="1">
                  <a:moveTo>
                    <a:pt x="0" y="0"/>
                  </a:moveTo>
                  <a:lnTo>
                    <a:pt x="0" y="0"/>
                  </a:lnTo>
                  <a:lnTo>
                    <a:pt x="0" y="0"/>
                  </a:lnTo>
                  <a:lnTo>
                    <a:pt x="0" y="0"/>
                  </a:lnTo>
                  <a:close/>
                  <a:moveTo>
                    <a:pt x="0" y="0"/>
                  </a:move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34"/>
            <p:cNvSpPr/>
            <p:nvPr/>
          </p:nvSpPr>
          <p:spPr>
            <a:xfrm>
              <a:off x="707675" y="1207500"/>
              <a:ext cx="25" cy="25"/>
            </a:xfrm>
            <a:custGeom>
              <a:rect b="b" l="l" r="r" t="t"/>
              <a:pathLst>
                <a:path extrusionOk="0" h="1" w="1">
                  <a:moveTo>
                    <a:pt x="0" y="0"/>
                  </a:moveTo>
                  <a:lnTo>
                    <a:pt x="0" y="0"/>
                  </a:lnTo>
                  <a:lnTo>
                    <a:pt x="0" y="0"/>
                  </a:lnTo>
                  <a:lnTo>
                    <a:pt x="0" y="0"/>
                  </a:lnTo>
                  <a:close/>
                  <a:moveTo>
                    <a:pt x="0" y="0"/>
                  </a:move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34"/>
            <p:cNvSpPr/>
            <p:nvPr/>
          </p:nvSpPr>
          <p:spPr>
            <a:xfrm>
              <a:off x="707675" y="1207500"/>
              <a:ext cx="25" cy="25"/>
            </a:xfrm>
            <a:custGeom>
              <a:rect b="b" l="l" r="r" t="t"/>
              <a:pathLst>
                <a:path extrusionOk="0" h="1" w="1">
                  <a:moveTo>
                    <a:pt x="0" y="0"/>
                  </a:move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34"/>
            <p:cNvSpPr/>
            <p:nvPr/>
          </p:nvSpPr>
          <p:spPr>
            <a:xfrm>
              <a:off x="707675" y="1207500"/>
              <a:ext cx="25" cy="25"/>
            </a:xfrm>
            <a:custGeom>
              <a:rect b="b" l="l" r="r" t="t"/>
              <a:pathLst>
                <a:path extrusionOk="0" h="1" w="1">
                  <a:moveTo>
                    <a:pt x="0" y="0"/>
                  </a:move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34"/>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lnTo>
                    <a:pt x="0" y="0"/>
                  </a:lnTo>
                  <a:lnTo>
                    <a:pt x="0" y="0"/>
                  </a:lnTo>
                  <a:lnTo>
                    <a:pt x="0" y="0"/>
                  </a:lnTo>
                  <a:lnTo>
                    <a:pt x="0" y="0"/>
                  </a:lnTo>
                  <a:lnTo>
                    <a:pt x="0" y="0"/>
                  </a:lnTo>
                  <a:close/>
                  <a:moveTo>
                    <a:pt x="0" y="0"/>
                  </a:moveTo>
                  <a:lnTo>
                    <a:pt x="0" y="0"/>
                  </a:lnTo>
                  <a:lnTo>
                    <a:pt x="0" y="0"/>
                  </a:lnTo>
                  <a:close/>
                  <a:moveTo>
                    <a:pt x="0" y="0"/>
                  </a:moveTo>
                  <a:lnTo>
                    <a:pt x="0" y="0"/>
                  </a:lnTo>
                  <a:lnTo>
                    <a:pt x="0" y="0"/>
                  </a:lnTo>
                  <a:close/>
                  <a:moveTo>
                    <a:pt x="0" y="0"/>
                  </a:moveTo>
                  <a:lnTo>
                    <a:pt x="0" y="0"/>
                  </a:lnTo>
                  <a:lnTo>
                    <a:pt x="0" y="0"/>
                  </a:lnTo>
                  <a:lnTo>
                    <a:pt x="0" y="0"/>
                  </a:lnTo>
                  <a:lnTo>
                    <a:pt x="0" y="0"/>
                  </a:lnTo>
                  <a:lnTo>
                    <a:pt x="0" y="0"/>
                  </a:lnTo>
                  <a:close/>
                  <a:moveTo>
                    <a:pt x="0" y="0"/>
                  </a:moveTo>
                  <a:lnTo>
                    <a:pt x="0" y="0"/>
                  </a:lnTo>
                  <a:lnTo>
                    <a:pt x="0" y="0"/>
                  </a:lnTo>
                  <a:lnTo>
                    <a:pt x="0" y="0"/>
                  </a:lnTo>
                  <a:lnTo>
                    <a:pt x="0" y="0"/>
                  </a:lnTo>
                  <a:close/>
                  <a:moveTo>
                    <a:pt x="0" y="0"/>
                  </a:moveTo>
                  <a:lnTo>
                    <a:pt x="0" y="0"/>
                  </a:lnTo>
                  <a:lnTo>
                    <a:pt x="0" y="0"/>
                  </a:lnTo>
                  <a:lnTo>
                    <a:pt x="0" y="0"/>
                  </a:lnTo>
                  <a:lnTo>
                    <a:pt x="0" y="0"/>
                  </a:lnTo>
                  <a:close/>
                  <a:moveTo>
                    <a:pt x="0" y="0"/>
                  </a:moveTo>
                  <a:lnTo>
                    <a:pt x="0" y="0"/>
                  </a:lnTo>
                  <a:lnTo>
                    <a:pt x="0" y="0"/>
                  </a:lnTo>
                  <a:lnTo>
                    <a:pt x="0" y="0"/>
                  </a:lnTo>
                  <a:lnTo>
                    <a:pt x="0" y="0"/>
                  </a:lnTo>
                  <a:close/>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34"/>
            <p:cNvSpPr/>
            <p:nvPr/>
          </p:nvSpPr>
          <p:spPr>
            <a:xfrm>
              <a:off x="707675" y="1207500"/>
              <a:ext cx="25" cy="25"/>
            </a:xfrm>
            <a:custGeom>
              <a:rect b="b" l="l" r="r" t="t"/>
              <a:pathLst>
                <a:path extrusionOk="0" h="1" w="1">
                  <a:moveTo>
                    <a:pt x="0" y="0"/>
                  </a:moveTo>
                  <a:lnTo>
                    <a:pt x="0" y="0"/>
                  </a:lnTo>
                  <a:lnTo>
                    <a:pt x="0" y="0"/>
                  </a:lnTo>
                  <a:lnTo>
                    <a:pt x="0" y="0"/>
                  </a:lnTo>
                  <a:close/>
                  <a:moveTo>
                    <a:pt x="0" y="0"/>
                  </a:move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34"/>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close/>
                  <a:moveTo>
                    <a:pt x="0" y="0"/>
                  </a:moveTo>
                  <a:lnTo>
                    <a:pt x="0" y="0"/>
                  </a:lnTo>
                  <a:lnTo>
                    <a:pt x="0" y="0"/>
                  </a:lnTo>
                  <a:lnTo>
                    <a:pt x="0" y="0"/>
                  </a:lnTo>
                  <a:close/>
                  <a:moveTo>
                    <a:pt x="0" y="0"/>
                  </a:moveTo>
                  <a:lnTo>
                    <a:pt x="0" y="0"/>
                  </a:lnTo>
                  <a:lnTo>
                    <a:pt x="0" y="0"/>
                  </a:ln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34"/>
            <p:cNvSpPr/>
            <p:nvPr/>
          </p:nvSpPr>
          <p:spPr>
            <a:xfrm>
              <a:off x="707675" y="1207500"/>
              <a:ext cx="25" cy="25"/>
            </a:xfrm>
            <a:custGeom>
              <a:rect b="b" l="l" r="r" t="t"/>
              <a:pathLst>
                <a:path extrusionOk="0" h="1" w="1">
                  <a:moveTo>
                    <a:pt x="0" y="0"/>
                  </a:moveTo>
                  <a:lnTo>
                    <a:pt x="0" y="0"/>
                  </a:lnTo>
                  <a:lnTo>
                    <a:pt x="0" y="0"/>
                  </a:lnTo>
                  <a:lnTo>
                    <a:pt x="0" y="0"/>
                  </a:lnTo>
                  <a:lnTo>
                    <a:pt x="0" y="0"/>
                  </a:lnTo>
                  <a:lnTo>
                    <a:pt x="0" y="0"/>
                  </a:lnTo>
                  <a:close/>
                  <a:moveTo>
                    <a:pt x="0" y="0"/>
                  </a:moveTo>
                  <a:lnTo>
                    <a:pt x="0" y="0"/>
                  </a:lnTo>
                  <a:lnTo>
                    <a:pt x="0" y="0"/>
                  </a:lnTo>
                  <a:lnTo>
                    <a:pt x="0" y="0"/>
                  </a:lnTo>
                  <a:close/>
                  <a:moveTo>
                    <a:pt x="0" y="0"/>
                  </a:move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9" name="Google Shape;399;p34"/>
          <p:cNvSpPr/>
          <p:nvPr/>
        </p:nvSpPr>
        <p:spPr>
          <a:xfrm>
            <a:off x="4542474" y="-93326"/>
            <a:ext cx="813824" cy="813807"/>
          </a:xfrm>
          <a:custGeom>
            <a:rect b="b" l="l" r="r" t="t"/>
            <a:pathLst>
              <a:path extrusionOk="0" h="12180" w="12204">
                <a:moveTo>
                  <a:pt x="10701" y="709"/>
                </a:moveTo>
                <a:cubicBezTo>
                  <a:pt x="10847" y="709"/>
                  <a:pt x="10992" y="764"/>
                  <a:pt x="11101" y="873"/>
                </a:cubicBezTo>
                <a:lnTo>
                  <a:pt x="11319" y="1102"/>
                </a:lnTo>
                <a:cubicBezTo>
                  <a:pt x="11549" y="1320"/>
                  <a:pt x="11537" y="1683"/>
                  <a:pt x="11319" y="1901"/>
                </a:cubicBezTo>
                <a:lnTo>
                  <a:pt x="10702" y="2519"/>
                </a:lnTo>
                <a:lnTo>
                  <a:pt x="9672" y="1502"/>
                </a:lnTo>
                <a:lnTo>
                  <a:pt x="10302" y="873"/>
                </a:lnTo>
                <a:cubicBezTo>
                  <a:pt x="10411" y="764"/>
                  <a:pt x="10556" y="709"/>
                  <a:pt x="10701" y="709"/>
                </a:cubicBezTo>
                <a:close/>
                <a:moveTo>
                  <a:pt x="8789" y="1623"/>
                </a:moveTo>
                <a:lnTo>
                  <a:pt x="10581" y="3415"/>
                </a:lnTo>
                <a:lnTo>
                  <a:pt x="3439" y="10545"/>
                </a:lnTo>
                <a:lnTo>
                  <a:pt x="1647" y="8766"/>
                </a:lnTo>
                <a:lnTo>
                  <a:pt x="8789" y="1623"/>
                </a:lnTo>
                <a:close/>
                <a:moveTo>
                  <a:pt x="1332" y="9455"/>
                </a:moveTo>
                <a:lnTo>
                  <a:pt x="2736" y="10859"/>
                </a:lnTo>
                <a:lnTo>
                  <a:pt x="872" y="11332"/>
                </a:lnTo>
                <a:lnTo>
                  <a:pt x="1332" y="9455"/>
                </a:lnTo>
                <a:close/>
                <a:moveTo>
                  <a:pt x="10702" y="1"/>
                </a:moveTo>
                <a:cubicBezTo>
                  <a:pt x="10363" y="1"/>
                  <a:pt x="10036" y="134"/>
                  <a:pt x="9794" y="376"/>
                </a:cubicBezTo>
                <a:cubicBezTo>
                  <a:pt x="9600" y="558"/>
                  <a:pt x="9358" y="812"/>
                  <a:pt x="9164" y="994"/>
                </a:cubicBezTo>
                <a:lnTo>
                  <a:pt x="9043" y="860"/>
                </a:lnTo>
                <a:cubicBezTo>
                  <a:pt x="8656" y="479"/>
                  <a:pt x="8147" y="288"/>
                  <a:pt x="7640" y="288"/>
                </a:cubicBezTo>
                <a:cubicBezTo>
                  <a:pt x="7133" y="288"/>
                  <a:pt x="6628" y="479"/>
                  <a:pt x="6247" y="860"/>
                </a:cubicBezTo>
                <a:lnTo>
                  <a:pt x="3947" y="3160"/>
                </a:lnTo>
                <a:cubicBezTo>
                  <a:pt x="3813" y="3294"/>
                  <a:pt x="3813" y="3523"/>
                  <a:pt x="3947" y="3657"/>
                </a:cubicBezTo>
                <a:cubicBezTo>
                  <a:pt x="4020" y="3730"/>
                  <a:pt x="4110" y="3766"/>
                  <a:pt x="4201" y="3766"/>
                </a:cubicBezTo>
                <a:cubicBezTo>
                  <a:pt x="4292" y="3766"/>
                  <a:pt x="4383" y="3730"/>
                  <a:pt x="4455" y="3657"/>
                </a:cubicBezTo>
                <a:cubicBezTo>
                  <a:pt x="4455" y="3657"/>
                  <a:pt x="5750" y="2374"/>
                  <a:pt x="6743" y="1368"/>
                </a:cubicBezTo>
                <a:cubicBezTo>
                  <a:pt x="6994" y="1125"/>
                  <a:pt x="7323" y="1003"/>
                  <a:pt x="7648" y="1003"/>
                </a:cubicBezTo>
                <a:cubicBezTo>
                  <a:pt x="7855" y="1003"/>
                  <a:pt x="8061" y="1052"/>
                  <a:pt x="8244" y="1151"/>
                </a:cubicBezTo>
                <a:lnTo>
                  <a:pt x="896" y="8511"/>
                </a:lnTo>
                <a:cubicBezTo>
                  <a:pt x="848" y="8559"/>
                  <a:pt x="811" y="8608"/>
                  <a:pt x="799" y="8669"/>
                </a:cubicBezTo>
                <a:lnTo>
                  <a:pt x="36" y="11731"/>
                </a:lnTo>
                <a:cubicBezTo>
                  <a:pt x="1" y="11852"/>
                  <a:pt x="36" y="11986"/>
                  <a:pt x="133" y="12070"/>
                </a:cubicBezTo>
                <a:cubicBezTo>
                  <a:pt x="194" y="12143"/>
                  <a:pt x="291" y="12179"/>
                  <a:pt x="375" y="12179"/>
                </a:cubicBezTo>
                <a:cubicBezTo>
                  <a:pt x="412" y="12179"/>
                  <a:pt x="436" y="12167"/>
                  <a:pt x="472" y="12167"/>
                </a:cubicBezTo>
                <a:lnTo>
                  <a:pt x="3523" y="11405"/>
                </a:lnTo>
                <a:cubicBezTo>
                  <a:pt x="3584" y="11380"/>
                  <a:pt x="3644" y="11356"/>
                  <a:pt x="3692" y="11308"/>
                </a:cubicBezTo>
                <a:lnTo>
                  <a:pt x="11331" y="3657"/>
                </a:lnTo>
                <a:cubicBezTo>
                  <a:pt x="11477" y="3523"/>
                  <a:pt x="11477" y="3294"/>
                  <a:pt x="11331" y="3160"/>
                </a:cubicBezTo>
                <a:lnTo>
                  <a:pt x="11198" y="3027"/>
                </a:lnTo>
                <a:cubicBezTo>
                  <a:pt x="11391" y="2845"/>
                  <a:pt x="11634" y="2592"/>
                  <a:pt x="11827" y="2398"/>
                </a:cubicBezTo>
                <a:cubicBezTo>
                  <a:pt x="12069" y="2167"/>
                  <a:pt x="12203" y="1841"/>
                  <a:pt x="12203" y="1502"/>
                </a:cubicBezTo>
                <a:cubicBezTo>
                  <a:pt x="12203" y="1163"/>
                  <a:pt x="12069" y="836"/>
                  <a:pt x="11827" y="594"/>
                </a:cubicBezTo>
                <a:lnTo>
                  <a:pt x="11598" y="376"/>
                </a:lnTo>
                <a:cubicBezTo>
                  <a:pt x="11367" y="134"/>
                  <a:pt x="11041" y="1"/>
                  <a:pt x="1070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00" name="Google Shape;400;p34"/>
          <p:cNvGrpSpPr/>
          <p:nvPr/>
        </p:nvGrpSpPr>
        <p:grpSpPr>
          <a:xfrm>
            <a:off x="6123749" y="377722"/>
            <a:ext cx="789808" cy="902044"/>
            <a:chOff x="1383450" y="1688375"/>
            <a:chExt cx="266350" cy="304200"/>
          </a:xfrm>
        </p:grpSpPr>
        <p:sp>
          <p:nvSpPr>
            <p:cNvPr id="401" name="Google Shape;401;p34"/>
            <p:cNvSpPr/>
            <p:nvPr/>
          </p:nvSpPr>
          <p:spPr>
            <a:xfrm>
              <a:off x="1430675" y="1735900"/>
              <a:ext cx="171025" cy="256675"/>
            </a:xfrm>
            <a:custGeom>
              <a:rect b="b" l="l" r="r" t="t"/>
              <a:pathLst>
                <a:path extrusionOk="0" h="10267" w="6841">
                  <a:moveTo>
                    <a:pt x="3427" y="703"/>
                  </a:moveTo>
                  <a:cubicBezTo>
                    <a:pt x="4915" y="703"/>
                    <a:pt x="6126" y="1913"/>
                    <a:pt x="6126" y="3402"/>
                  </a:cubicBezTo>
                  <a:cubicBezTo>
                    <a:pt x="6126" y="4044"/>
                    <a:pt x="5908" y="4649"/>
                    <a:pt x="5509" y="5134"/>
                  </a:cubicBezTo>
                  <a:cubicBezTo>
                    <a:pt x="5001" y="5739"/>
                    <a:pt x="4697" y="6477"/>
                    <a:pt x="4625" y="7252"/>
                  </a:cubicBezTo>
                  <a:lnTo>
                    <a:pt x="3777" y="7252"/>
                  </a:lnTo>
                  <a:lnTo>
                    <a:pt x="3777" y="5315"/>
                  </a:lnTo>
                  <a:cubicBezTo>
                    <a:pt x="3790" y="5121"/>
                    <a:pt x="3632" y="4964"/>
                    <a:pt x="3427" y="4964"/>
                  </a:cubicBezTo>
                  <a:cubicBezTo>
                    <a:pt x="3233" y="4964"/>
                    <a:pt x="3075" y="5121"/>
                    <a:pt x="3088" y="5315"/>
                  </a:cubicBezTo>
                  <a:lnTo>
                    <a:pt x="3088" y="7252"/>
                  </a:lnTo>
                  <a:lnTo>
                    <a:pt x="2240" y="7252"/>
                  </a:lnTo>
                  <a:cubicBezTo>
                    <a:pt x="2168" y="6477"/>
                    <a:pt x="1865" y="5739"/>
                    <a:pt x="1356" y="5134"/>
                  </a:cubicBezTo>
                  <a:cubicBezTo>
                    <a:pt x="957" y="4649"/>
                    <a:pt x="727" y="4044"/>
                    <a:pt x="727" y="3402"/>
                  </a:cubicBezTo>
                  <a:cubicBezTo>
                    <a:pt x="727" y="1913"/>
                    <a:pt x="1937" y="703"/>
                    <a:pt x="3427" y="703"/>
                  </a:cubicBezTo>
                  <a:close/>
                  <a:moveTo>
                    <a:pt x="4613" y="7978"/>
                  </a:moveTo>
                  <a:lnTo>
                    <a:pt x="4613" y="8389"/>
                  </a:lnTo>
                  <a:cubicBezTo>
                    <a:pt x="4613" y="8620"/>
                    <a:pt x="4420" y="8801"/>
                    <a:pt x="4202" y="8801"/>
                  </a:cubicBezTo>
                  <a:lnTo>
                    <a:pt x="2664" y="8801"/>
                  </a:lnTo>
                  <a:cubicBezTo>
                    <a:pt x="2446" y="8801"/>
                    <a:pt x="2265" y="8620"/>
                    <a:pt x="2265" y="8389"/>
                  </a:cubicBezTo>
                  <a:lnTo>
                    <a:pt x="2265" y="7978"/>
                  </a:lnTo>
                  <a:close/>
                  <a:moveTo>
                    <a:pt x="3414" y="1"/>
                  </a:moveTo>
                  <a:cubicBezTo>
                    <a:pt x="1538" y="1"/>
                    <a:pt x="0" y="1526"/>
                    <a:pt x="0" y="3415"/>
                  </a:cubicBezTo>
                  <a:cubicBezTo>
                    <a:pt x="0" y="4213"/>
                    <a:pt x="279" y="4988"/>
                    <a:pt x="799" y="5594"/>
                  </a:cubicBezTo>
                  <a:cubicBezTo>
                    <a:pt x="1272" y="6162"/>
                    <a:pt x="1526" y="6877"/>
                    <a:pt x="1526" y="7615"/>
                  </a:cubicBezTo>
                  <a:lnTo>
                    <a:pt x="1526" y="8378"/>
                  </a:lnTo>
                  <a:cubicBezTo>
                    <a:pt x="1526" y="8995"/>
                    <a:pt x="2034" y="9503"/>
                    <a:pt x="2652" y="9503"/>
                  </a:cubicBezTo>
                  <a:lnTo>
                    <a:pt x="3088" y="9503"/>
                  </a:lnTo>
                  <a:lnTo>
                    <a:pt x="3088" y="9903"/>
                  </a:lnTo>
                  <a:cubicBezTo>
                    <a:pt x="3088" y="10084"/>
                    <a:pt x="3221" y="10242"/>
                    <a:pt x="3403" y="10266"/>
                  </a:cubicBezTo>
                  <a:cubicBezTo>
                    <a:pt x="3410" y="10267"/>
                    <a:pt x="3417" y="10267"/>
                    <a:pt x="3424" y="10267"/>
                  </a:cubicBezTo>
                  <a:cubicBezTo>
                    <a:pt x="3620" y="10267"/>
                    <a:pt x="3777" y="10113"/>
                    <a:pt x="3777" y="9903"/>
                  </a:cubicBezTo>
                  <a:lnTo>
                    <a:pt x="3777" y="9503"/>
                  </a:lnTo>
                  <a:lnTo>
                    <a:pt x="4189" y="9503"/>
                  </a:lnTo>
                  <a:cubicBezTo>
                    <a:pt x="4807" y="9503"/>
                    <a:pt x="5303" y="8995"/>
                    <a:pt x="5303" y="8378"/>
                  </a:cubicBezTo>
                  <a:lnTo>
                    <a:pt x="5303" y="7639"/>
                  </a:lnTo>
                  <a:lnTo>
                    <a:pt x="5303" y="7615"/>
                  </a:lnTo>
                  <a:cubicBezTo>
                    <a:pt x="5303" y="6877"/>
                    <a:pt x="5569" y="6162"/>
                    <a:pt x="6042" y="5594"/>
                  </a:cubicBezTo>
                  <a:cubicBezTo>
                    <a:pt x="6550" y="4988"/>
                    <a:pt x="6841" y="4213"/>
                    <a:pt x="6841" y="3415"/>
                  </a:cubicBezTo>
                  <a:cubicBezTo>
                    <a:pt x="6841" y="1526"/>
                    <a:pt x="5303" y="1"/>
                    <a:pt x="341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34"/>
            <p:cNvSpPr/>
            <p:nvPr/>
          </p:nvSpPr>
          <p:spPr>
            <a:xfrm>
              <a:off x="1622250" y="1811575"/>
              <a:ext cx="27550" cy="19075"/>
            </a:xfrm>
            <a:custGeom>
              <a:rect b="b" l="l" r="r" t="t"/>
              <a:pathLst>
                <a:path extrusionOk="0" h="763" w="1102">
                  <a:moveTo>
                    <a:pt x="727" y="0"/>
                  </a:moveTo>
                  <a:lnTo>
                    <a:pt x="351" y="36"/>
                  </a:lnTo>
                  <a:cubicBezTo>
                    <a:pt x="158" y="36"/>
                    <a:pt x="1" y="194"/>
                    <a:pt x="1" y="388"/>
                  </a:cubicBezTo>
                  <a:cubicBezTo>
                    <a:pt x="1" y="581"/>
                    <a:pt x="158" y="726"/>
                    <a:pt x="351" y="738"/>
                  </a:cubicBezTo>
                  <a:lnTo>
                    <a:pt x="737" y="762"/>
                  </a:lnTo>
                  <a:lnTo>
                    <a:pt x="737" y="762"/>
                  </a:lnTo>
                  <a:cubicBezTo>
                    <a:pt x="938" y="757"/>
                    <a:pt x="1102" y="590"/>
                    <a:pt x="1102" y="388"/>
                  </a:cubicBezTo>
                  <a:cubicBezTo>
                    <a:pt x="1102" y="181"/>
                    <a:pt x="932" y="0"/>
                    <a:pt x="727" y="0"/>
                  </a:cubicBezTo>
                  <a:close/>
                  <a:moveTo>
                    <a:pt x="737" y="762"/>
                  </a:moveTo>
                  <a:cubicBezTo>
                    <a:pt x="734" y="762"/>
                    <a:pt x="730" y="762"/>
                    <a:pt x="727" y="762"/>
                  </a:cubicBezTo>
                  <a:lnTo>
                    <a:pt x="739" y="762"/>
                  </a:lnTo>
                  <a:lnTo>
                    <a:pt x="737" y="762"/>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34"/>
            <p:cNvSpPr/>
            <p:nvPr/>
          </p:nvSpPr>
          <p:spPr>
            <a:xfrm>
              <a:off x="1383450" y="1811575"/>
              <a:ext cx="27600" cy="19075"/>
            </a:xfrm>
            <a:custGeom>
              <a:rect b="b" l="l" r="r" t="t"/>
              <a:pathLst>
                <a:path extrusionOk="0" h="763" w="1104">
                  <a:moveTo>
                    <a:pt x="727" y="0"/>
                  </a:moveTo>
                  <a:lnTo>
                    <a:pt x="353" y="36"/>
                  </a:lnTo>
                  <a:cubicBezTo>
                    <a:pt x="159" y="36"/>
                    <a:pt x="1" y="194"/>
                    <a:pt x="1" y="388"/>
                  </a:cubicBezTo>
                  <a:cubicBezTo>
                    <a:pt x="1" y="581"/>
                    <a:pt x="170" y="726"/>
                    <a:pt x="364" y="738"/>
                  </a:cubicBezTo>
                  <a:lnTo>
                    <a:pt x="727" y="762"/>
                  </a:lnTo>
                  <a:cubicBezTo>
                    <a:pt x="934" y="762"/>
                    <a:pt x="1103" y="593"/>
                    <a:pt x="1103" y="388"/>
                  </a:cubicBezTo>
                  <a:cubicBezTo>
                    <a:pt x="1103" y="181"/>
                    <a:pt x="934" y="0"/>
                    <a:pt x="72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34"/>
            <p:cNvSpPr/>
            <p:nvPr/>
          </p:nvSpPr>
          <p:spPr>
            <a:xfrm>
              <a:off x="1587450" y="1724025"/>
              <a:ext cx="26350" cy="24600"/>
            </a:xfrm>
            <a:custGeom>
              <a:rect b="b" l="l" r="r" t="t"/>
              <a:pathLst>
                <a:path extrusionOk="0" h="984" w="1054">
                  <a:moveTo>
                    <a:pt x="659" y="0"/>
                  </a:moveTo>
                  <a:cubicBezTo>
                    <a:pt x="567" y="0"/>
                    <a:pt x="473" y="34"/>
                    <a:pt x="400" y="100"/>
                  </a:cubicBezTo>
                  <a:lnTo>
                    <a:pt x="134" y="366"/>
                  </a:lnTo>
                  <a:cubicBezTo>
                    <a:pt x="0" y="512"/>
                    <a:pt x="0" y="742"/>
                    <a:pt x="134" y="875"/>
                  </a:cubicBezTo>
                  <a:cubicBezTo>
                    <a:pt x="206" y="947"/>
                    <a:pt x="297" y="984"/>
                    <a:pt x="388" y="984"/>
                  </a:cubicBezTo>
                  <a:cubicBezTo>
                    <a:pt x="479" y="984"/>
                    <a:pt x="570" y="947"/>
                    <a:pt x="642" y="875"/>
                  </a:cubicBezTo>
                  <a:lnTo>
                    <a:pt x="909" y="608"/>
                  </a:lnTo>
                  <a:cubicBezTo>
                    <a:pt x="1054" y="463"/>
                    <a:pt x="1054" y="245"/>
                    <a:pt x="909" y="100"/>
                  </a:cubicBezTo>
                  <a:cubicBezTo>
                    <a:pt x="842" y="34"/>
                    <a:pt x="751" y="0"/>
                    <a:pt x="65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34"/>
            <p:cNvSpPr/>
            <p:nvPr/>
          </p:nvSpPr>
          <p:spPr>
            <a:xfrm>
              <a:off x="1419175" y="1893575"/>
              <a:ext cx="26375" cy="24600"/>
            </a:xfrm>
            <a:custGeom>
              <a:rect b="b" l="l" r="r" t="t"/>
              <a:pathLst>
                <a:path extrusionOk="0" h="984" w="1055">
                  <a:moveTo>
                    <a:pt x="666" y="1"/>
                  </a:moveTo>
                  <a:cubicBezTo>
                    <a:pt x="575" y="1"/>
                    <a:pt x="485" y="37"/>
                    <a:pt x="412" y="110"/>
                  </a:cubicBezTo>
                  <a:lnTo>
                    <a:pt x="146" y="376"/>
                  </a:lnTo>
                  <a:cubicBezTo>
                    <a:pt x="0" y="521"/>
                    <a:pt x="0" y="739"/>
                    <a:pt x="146" y="884"/>
                  </a:cubicBezTo>
                  <a:cubicBezTo>
                    <a:pt x="213" y="951"/>
                    <a:pt x="303" y="984"/>
                    <a:pt x="394" y="984"/>
                  </a:cubicBezTo>
                  <a:cubicBezTo>
                    <a:pt x="485" y="984"/>
                    <a:pt x="576" y="951"/>
                    <a:pt x="643" y="884"/>
                  </a:cubicBezTo>
                  <a:lnTo>
                    <a:pt x="920" y="618"/>
                  </a:lnTo>
                  <a:cubicBezTo>
                    <a:pt x="1054" y="473"/>
                    <a:pt x="1054" y="242"/>
                    <a:pt x="920" y="110"/>
                  </a:cubicBezTo>
                  <a:cubicBezTo>
                    <a:pt x="848" y="37"/>
                    <a:pt x="757" y="1"/>
                    <a:pt x="66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34"/>
            <p:cNvSpPr/>
            <p:nvPr/>
          </p:nvSpPr>
          <p:spPr>
            <a:xfrm>
              <a:off x="1419175" y="1724025"/>
              <a:ext cx="26375" cy="24600"/>
            </a:xfrm>
            <a:custGeom>
              <a:rect b="b" l="l" r="r" t="t"/>
              <a:pathLst>
                <a:path extrusionOk="0" h="984" w="1055">
                  <a:moveTo>
                    <a:pt x="394" y="0"/>
                  </a:moveTo>
                  <a:cubicBezTo>
                    <a:pt x="303" y="0"/>
                    <a:pt x="213" y="34"/>
                    <a:pt x="146" y="100"/>
                  </a:cubicBezTo>
                  <a:cubicBezTo>
                    <a:pt x="0" y="245"/>
                    <a:pt x="0" y="463"/>
                    <a:pt x="146" y="608"/>
                  </a:cubicBezTo>
                  <a:lnTo>
                    <a:pt x="412" y="875"/>
                  </a:lnTo>
                  <a:cubicBezTo>
                    <a:pt x="485" y="947"/>
                    <a:pt x="575" y="984"/>
                    <a:pt x="666" y="984"/>
                  </a:cubicBezTo>
                  <a:cubicBezTo>
                    <a:pt x="757" y="984"/>
                    <a:pt x="848" y="947"/>
                    <a:pt x="920" y="875"/>
                  </a:cubicBezTo>
                  <a:cubicBezTo>
                    <a:pt x="1054" y="742"/>
                    <a:pt x="1054" y="512"/>
                    <a:pt x="920" y="366"/>
                  </a:cubicBezTo>
                  <a:lnTo>
                    <a:pt x="643" y="100"/>
                  </a:lnTo>
                  <a:cubicBezTo>
                    <a:pt x="576" y="34"/>
                    <a:pt x="485" y="0"/>
                    <a:pt x="39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34"/>
            <p:cNvSpPr/>
            <p:nvPr/>
          </p:nvSpPr>
          <p:spPr>
            <a:xfrm>
              <a:off x="1587450" y="1893575"/>
              <a:ext cx="26350" cy="24600"/>
            </a:xfrm>
            <a:custGeom>
              <a:rect b="b" l="l" r="r" t="t"/>
              <a:pathLst>
                <a:path extrusionOk="0" h="984" w="1054">
                  <a:moveTo>
                    <a:pt x="388" y="1"/>
                  </a:moveTo>
                  <a:cubicBezTo>
                    <a:pt x="297" y="1"/>
                    <a:pt x="206" y="37"/>
                    <a:pt x="134" y="110"/>
                  </a:cubicBezTo>
                  <a:cubicBezTo>
                    <a:pt x="0" y="242"/>
                    <a:pt x="0" y="473"/>
                    <a:pt x="134" y="618"/>
                  </a:cubicBezTo>
                  <a:lnTo>
                    <a:pt x="400" y="884"/>
                  </a:lnTo>
                  <a:cubicBezTo>
                    <a:pt x="473" y="951"/>
                    <a:pt x="567" y="984"/>
                    <a:pt x="659" y="984"/>
                  </a:cubicBezTo>
                  <a:cubicBezTo>
                    <a:pt x="751" y="984"/>
                    <a:pt x="842" y="951"/>
                    <a:pt x="909" y="884"/>
                  </a:cubicBezTo>
                  <a:cubicBezTo>
                    <a:pt x="1054" y="739"/>
                    <a:pt x="1054" y="521"/>
                    <a:pt x="909" y="376"/>
                  </a:cubicBezTo>
                  <a:lnTo>
                    <a:pt x="642" y="110"/>
                  </a:lnTo>
                  <a:cubicBezTo>
                    <a:pt x="570" y="37"/>
                    <a:pt x="479" y="1"/>
                    <a:pt x="38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34"/>
            <p:cNvSpPr/>
            <p:nvPr/>
          </p:nvSpPr>
          <p:spPr>
            <a:xfrm>
              <a:off x="1507850" y="1688375"/>
              <a:ext cx="17275" cy="26650"/>
            </a:xfrm>
            <a:custGeom>
              <a:rect b="b" l="l" r="r" t="t"/>
              <a:pathLst>
                <a:path extrusionOk="0" h="1066" w="691">
                  <a:moveTo>
                    <a:pt x="331" y="0"/>
                  </a:moveTo>
                  <a:cubicBezTo>
                    <a:pt x="147" y="0"/>
                    <a:pt x="1" y="153"/>
                    <a:pt x="1" y="340"/>
                  </a:cubicBezTo>
                  <a:lnTo>
                    <a:pt x="1" y="715"/>
                  </a:lnTo>
                  <a:cubicBezTo>
                    <a:pt x="1" y="909"/>
                    <a:pt x="158" y="1066"/>
                    <a:pt x="351" y="1066"/>
                  </a:cubicBezTo>
                  <a:cubicBezTo>
                    <a:pt x="545" y="1066"/>
                    <a:pt x="690" y="909"/>
                    <a:pt x="690" y="715"/>
                  </a:cubicBezTo>
                  <a:lnTo>
                    <a:pt x="690" y="352"/>
                  </a:lnTo>
                  <a:cubicBezTo>
                    <a:pt x="690" y="170"/>
                    <a:pt x="545" y="1"/>
                    <a:pt x="351" y="1"/>
                  </a:cubicBezTo>
                  <a:cubicBezTo>
                    <a:pt x="345" y="0"/>
                    <a:pt x="338" y="0"/>
                    <a:pt x="33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9" name="Google Shape;409;p34"/>
          <p:cNvSpPr/>
          <p:nvPr/>
        </p:nvSpPr>
        <p:spPr>
          <a:xfrm>
            <a:off x="7266541" y="2133600"/>
            <a:ext cx="2324700" cy="2322600"/>
          </a:xfrm>
          <a:prstGeom prst="ellipse">
            <a:avLst/>
          </a:prstGeom>
          <a:solidFill>
            <a:srgbClr val="038E8A">
              <a:alpha val="72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34"/>
          <p:cNvSpPr/>
          <p:nvPr/>
        </p:nvSpPr>
        <p:spPr>
          <a:xfrm>
            <a:off x="7976139" y="2926100"/>
            <a:ext cx="905528" cy="737618"/>
          </a:xfrm>
          <a:custGeom>
            <a:rect b="b" l="l" r="r" t="t"/>
            <a:pathLst>
              <a:path extrusionOk="0" h="9950" w="12215">
                <a:moveTo>
                  <a:pt x="2666" y="5349"/>
                </a:moveTo>
                <a:cubicBezTo>
                  <a:pt x="3740" y="5349"/>
                  <a:pt x="4612" y="6215"/>
                  <a:pt x="4612" y="7288"/>
                </a:cubicBezTo>
                <a:cubicBezTo>
                  <a:pt x="4612" y="8365"/>
                  <a:pt x="3741" y="9236"/>
                  <a:pt x="2664" y="9236"/>
                </a:cubicBezTo>
                <a:cubicBezTo>
                  <a:pt x="1562" y="9236"/>
                  <a:pt x="679" y="8305"/>
                  <a:pt x="727" y="7191"/>
                </a:cubicBezTo>
                <a:cubicBezTo>
                  <a:pt x="775" y="6198"/>
                  <a:pt x="1586" y="5399"/>
                  <a:pt x="2579" y="5351"/>
                </a:cubicBezTo>
                <a:cubicBezTo>
                  <a:pt x="2608" y="5350"/>
                  <a:pt x="2637" y="5349"/>
                  <a:pt x="2666" y="5349"/>
                </a:cubicBezTo>
                <a:close/>
                <a:moveTo>
                  <a:pt x="9550" y="5349"/>
                </a:moveTo>
                <a:cubicBezTo>
                  <a:pt x="9578" y="5349"/>
                  <a:pt x="9608" y="5350"/>
                  <a:pt x="9637" y="5351"/>
                </a:cubicBezTo>
                <a:cubicBezTo>
                  <a:pt x="10629" y="5399"/>
                  <a:pt x="11440" y="6198"/>
                  <a:pt x="11477" y="7191"/>
                </a:cubicBezTo>
                <a:cubicBezTo>
                  <a:pt x="11537" y="8305"/>
                  <a:pt x="10641" y="9236"/>
                  <a:pt x="9540" y="9236"/>
                </a:cubicBezTo>
                <a:cubicBezTo>
                  <a:pt x="8475" y="9236"/>
                  <a:pt x="7603" y="8365"/>
                  <a:pt x="7603" y="7288"/>
                </a:cubicBezTo>
                <a:cubicBezTo>
                  <a:pt x="7603" y="6215"/>
                  <a:pt x="8475" y="5349"/>
                  <a:pt x="9550" y="5349"/>
                </a:cubicBezTo>
                <a:close/>
                <a:moveTo>
                  <a:pt x="2712" y="0"/>
                </a:moveTo>
                <a:cubicBezTo>
                  <a:pt x="1211" y="0"/>
                  <a:pt x="1" y="1211"/>
                  <a:pt x="1" y="2723"/>
                </a:cubicBezTo>
                <a:lnTo>
                  <a:pt x="1" y="8087"/>
                </a:lnTo>
                <a:cubicBezTo>
                  <a:pt x="1" y="8401"/>
                  <a:pt x="122" y="8704"/>
                  <a:pt x="364" y="8934"/>
                </a:cubicBezTo>
                <a:cubicBezTo>
                  <a:pt x="1117" y="9650"/>
                  <a:pt x="1919" y="9950"/>
                  <a:pt x="2652" y="9950"/>
                </a:cubicBezTo>
                <a:cubicBezTo>
                  <a:pt x="4064" y="9950"/>
                  <a:pt x="5223" y="8839"/>
                  <a:pt x="5303" y="7445"/>
                </a:cubicBezTo>
                <a:lnTo>
                  <a:pt x="5594" y="7154"/>
                </a:lnTo>
                <a:cubicBezTo>
                  <a:pt x="5726" y="7021"/>
                  <a:pt x="5908" y="6949"/>
                  <a:pt x="6102" y="6949"/>
                </a:cubicBezTo>
                <a:cubicBezTo>
                  <a:pt x="6296" y="6949"/>
                  <a:pt x="6477" y="7021"/>
                  <a:pt x="6622" y="7154"/>
                </a:cubicBezTo>
                <a:lnTo>
                  <a:pt x="6901" y="7445"/>
                </a:lnTo>
                <a:cubicBezTo>
                  <a:pt x="6981" y="8839"/>
                  <a:pt x="8140" y="9950"/>
                  <a:pt x="9555" y="9950"/>
                </a:cubicBezTo>
                <a:cubicBezTo>
                  <a:pt x="10290" y="9950"/>
                  <a:pt x="11094" y="9650"/>
                  <a:pt x="11852" y="8934"/>
                </a:cubicBezTo>
                <a:cubicBezTo>
                  <a:pt x="12082" y="8704"/>
                  <a:pt x="12215" y="8401"/>
                  <a:pt x="12215" y="8087"/>
                </a:cubicBezTo>
                <a:lnTo>
                  <a:pt x="12215" y="2723"/>
                </a:lnTo>
                <a:cubicBezTo>
                  <a:pt x="12215" y="1222"/>
                  <a:pt x="10993" y="0"/>
                  <a:pt x="9492" y="0"/>
                </a:cubicBezTo>
                <a:cubicBezTo>
                  <a:pt x="9261" y="0"/>
                  <a:pt x="9080" y="218"/>
                  <a:pt x="9140" y="460"/>
                </a:cubicBezTo>
                <a:cubicBezTo>
                  <a:pt x="9188" y="630"/>
                  <a:pt x="9334" y="738"/>
                  <a:pt x="9503" y="738"/>
                </a:cubicBezTo>
                <a:cubicBezTo>
                  <a:pt x="10593" y="738"/>
                  <a:pt x="11477" y="1622"/>
                  <a:pt x="11477" y="2723"/>
                </a:cubicBezTo>
                <a:lnTo>
                  <a:pt x="11477" y="5472"/>
                </a:lnTo>
                <a:cubicBezTo>
                  <a:pt x="10993" y="4963"/>
                  <a:pt x="10302" y="4636"/>
                  <a:pt x="9540" y="4636"/>
                </a:cubicBezTo>
                <a:cubicBezTo>
                  <a:pt x="8341" y="4636"/>
                  <a:pt x="7324" y="5435"/>
                  <a:pt x="6998" y="6537"/>
                </a:cubicBezTo>
                <a:cubicBezTo>
                  <a:pt x="6743" y="6343"/>
                  <a:pt x="6428" y="6222"/>
                  <a:pt x="6102" y="6222"/>
                </a:cubicBezTo>
                <a:cubicBezTo>
                  <a:pt x="5775" y="6222"/>
                  <a:pt x="5460" y="6343"/>
                  <a:pt x="5206" y="6537"/>
                </a:cubicBezTo>
                <a:cubicBezTo>
                  <a:pt x="4891" y="5435"/>
                  <a:pt x="3874" y="4636"/>
                  <a:pt x="2664" y="4636"/>
                </a:cubicBezTo>
                <a:cubicBezTo>
                  <a:pt x="1901" y="4636"/>
                  <a:pt x="1211" y="4963"/>
                  <a:pt x="727" y="5472"/>
                </a:cubicBezTo>
                <a:lnTo>
                  <a:pt x="727" y="2723"/>
                </a:lnTo>
                <a:cubicBezTo>
                  <a:pt x="727" y="1622"/>
                  <a:pt x="1610" y="738"/>
                  <a:pt x="2712" y="738"/>
                </a:cubicBezTo>
                <a:cubicBezTo>
                  <a:pt x="2869" y="738"/>
                  <a:pt x="3027" y="630"/>
                  <a:pt x="3063" y="460"/>
                </a:cubicBezTo>
                <a:cubicBezTo>
                  <a:pt x="3136" y="218"/>
                  <a:pt x="2942" y="0"/>
                  <a:pt x="271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34"/>
          <p:cNvSpPr/>
          <p:nvPr/>
        </p:nvSpPr>
        <p:spPr>
          <a:xfrm>
            <a:off x="6432675" y="887550"/>
            <a:ext cx="2320800" cy="2320800"/>
          </a:xfrm>
          <a:prstGeom prst="ellipse">
            <a:avLst/>
          </a:prstGeom>
          <a:solidFill>
            <a:srgbClr val="598CF8">
              <a:alpha val="73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2" name="Google Shape;412;p34"/>
          <p:cNvPicPr preferRelativeResize="0"/>
          <p:nvPr/>
        </p:nvPicPr>
        <p:blipFill rotWithShape="1">
          <a:blip r:embed="rId3">
            <a:alphaModFix/>
          </a:blip>
          <a:srcRect b="0" l="0" r="0" t="0"/>
          <a:stretch/>
        </p:blipFill>
        <p:spPr>
          <a:xfrm>
            <a:off x="6760500" y="1227226"/>
            <a:ext cx="1665126" cy="154571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p43"/>
          <p:cNvSpPr txBox="1"/>
          <p:nvPr>
            <p:ph idx="1" type="body"/>
          </p:nvPr>
        </p:nvSpPr>
        <p:spPr>
          <a:xfrm>
            <a:off x="720000" y="1152475"/>
            <a:ext cx="77040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Assess learning, behavior, and emotional needs.</a:t>
            </a:r>
            <a:endParaRPr sz="1800"/>
          </a:p>
          <a:p>
            <a:pPr indent="0" lvl="0" marL="457200" rtl="0" algn="l">
              <a:spcBef>
                <a:spcPts val="0"/>
              </a:spcBef>
              <a:spcAft>
                <a:spcPts val="0"/>
              </a:spcAft>
              <a:buNone/>
            </a:pPr>
            <a:r>
              <a:t/>
            </a:r>
            <a:endParaRPr sz="1800"/>
          </a:p>
          <a:p>
            <a:pPr indent="-342900" lvl="0" marL="457200" rtl="0" algn="l">
              <a:spcBef>
                <a:spcPts val="0"/>
              </a:spcBef>
              <a:spcAft>
                <a:spcPts val="0"/>
              </a:spcAft>
              <a:buSzPts val="1800"/>
              <a:buChar char="●"/>
            </a:pPr>
            <a:r>
              <a:rPr lang="en" sz="1800"/>
              <a:t>Provide short-term counseling and student support.</a:t>
            </a:r>
            <a:endParaRPr sz="1800"/>
          </a:p>
          <a:p>
            <a:pPr indent="0" lvl="0" marL="457200" rtl="0" algn="l">
              <a:spcBef>
                <a:spcPts val="0"/>
              </a:spcBef>
              <a:spcAft>
                <a:spcPts val="0"/>
              </a:spcAft>
              <a:buNone/>
            </a:pPr>
            <a:r>
              <a:t/>
            </a:r>
            <a:endParaRPr sz="1800"/>
          </a:p>
          <a:p>
            <a:pPr indent="-342900" lvl="0" marL="457200" rtl="0" algn="l">
              <a:spcBef>
                <a:spcPts val="0"/>
              </a:spcBef>
              <a:spcAft>
                <a:spcPts val="0"/>
              </a:spcAft>
              <a:buSzPts val="1800"/>
              <a:buChar char="●"/>
            </a:pPr>
            <a:r>
              <a:rPr lang="en" sz="1800"/>
              <a:t>Assist during crises and urgent situations.</a:t>
            </a:r>
            <a:endParaRPr sz="1800"/>
          </a:p>
          <a:p>
            <a:pPr indent="0" lvl="0" marL="457200" rtl="0" algn="l">
              <a:spcBef>
                <a:spcPts val="0"/>
              </a:spcBef>
              <a:spcAft>
                <a:spcPts val="0"/>
              </a:spcAft>
              <a:buNone/>
            </a:pPr>
            <a:r>
              <a:t/>
            </a:r>
            <a:endParaRPr sz="1800"/>
          </a:p>
          <a:p>
            <a:pPr indent="-342900" lvl="0" marL="457200" rtl="0" algn="l">
              <a:spcBef>
                <a:spcPts val="0"/>
              </a:spcBef>
              <a:spcAft>
                <a:spcPts val="0"/>
              </a:spcAft>
              <a:buSzPts val="1800"/>
              <a:buChar char="●"/>
            </a:pPr>
            <a:r>
              <a:rPr lang="en" sz="1800"/>
              <a:t>Support IEPs and 504 Plans.</a:t>
            </a:r>
            <a:endParaRPr sz="1800"/>
          </a:p>
          <a:p>
            <a:pPr indent="0" lvl="0" marL="457200" rtl="0" algn="l">
              <a:spcBef>
                <a:spcPts val="0"/>
              </a:spcBef>
              <a:spcAft>
                <a:spcPts val="0"/>
              </a:spcAft>
              <a:buNone/>
            </a:pPr>
            <a:r>
              <a:t/>
            </a:r>
            <a:endParaRPr sz="1800"/>
          </a:p>
          <a:p>
            <a:pPr indent="-342900" lvl="0" marL="457200" rtl="0" algn="l">
              <a:spcBef>
                <a:spcPts val="0"/>
              </a:spcBef>
              <a:spcAft>
                <a:spcPts val="0"/>
              </a:spcAft>
              <a:buSzPts val="1800"/>
              <a:buChar char="●"/>
            </a:pPr>
            <a:r>
              <a:rPr lang="en" sz="1800"/>
              <a:t>Create behavior improvement strategies.</a:t>
            </a:r>
            <a:endParaRPr sz="1800"/>
          </a:p>
          <a:p>
            <a:pPr indent="0" lvl="0" marL="457200" rtl="0" algn="l">
              <a:spcBef>
                <a:spcPts val="0"/>
              </a:spcBef>
              <a:spcAft>
                <a:spcPts val="0"/>
              </a:spcAft>
              <a:buNone/>
            </a:pPr>
            <a:r>
              <a:t/>
            </a:r>
            <a:endParaRPr sz="1800"/>
          </a:p>
          <a:p>
            <a:pPr indent="-342900" lvl="0" marL="457200" rtl="0" algn="l">
              <a:spcBef>
                <a:spcPts val="0"/>
              </a:spcBef>
              <a:spcAft>
                <a:spcPts val="0"/>
              </a:spcAft>
              <a:buSzPts val="1800"/>
              <a:buChar char="●"/>
            </a:pPr>
            <a:r>
              <a:rPr lang="en" sz="1800"/>
              <a:t>Monitor student progress and outcomes.</a:t>
            </a:r>
            <a:endParaRPr sz="1800"/>
          </a:p>
        </p:txBody>
      </p:sp>
      <p:sp>
        <p:nvSpPr>
          <p:cNvPr id="503" name="Google Shape;503;p43"/>
          <p:cNvSpPr txBox="1"/>
          <p:nvPr>
            <p:ph type="title"/>
          </p:nvPr>
        </p:nvSpPr>
        <p:spPr>
          <a:xfrm>
            <a:off x="720000" y="535000"/>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School Psychologist Services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44"/>
          <p:cNvSpPr txBox="1"/>
          <p:nvPr>
            <p:ph idx="1" type="body"/>
          </p:nvPr>
        </p:nvSpPr>
        <p:spPr>
          <a:xfrm>
            <a:off x="720000" y="1152475"/>
            <a:ext cx="7704000" cy="3416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000">
                <a:latin typeface="Krona One"/>
                <a:ea typeface="Krona One"/>
                <a:cs typeface="Krona One"/>
                <a:sym typeface="Krona One"/>
              </a:rPr>
              <a:t>Leslie Hunter, MS MHC </a:t>
            </a:r>
            <a:r>
              <a:rPr lang="en" sz="1800" u="sng">
                <a:solidFill>
                  <a:schemeClr val="hlink"/>
                </a:solidFill>
                <a:latin typeface="Krona One"/>
                <a:ea typeface="Krona One"/>
                <a:cs typeface="Krona One"/>
                <a:sym typeface="Krona One"/>
                <a:hlinkClick r:id="rId3"/>
              </a:rPr>
              <a:t>Lesliea.Hunter@rcsdk12.org</a:t>
            </a:r>
            <a:endParaRPr sz="1800">
              <a:latin typeface="Krona One"/>
              <a:ea typeface="Krona One"/>
              <a:cs typeface="Krona One"/>
              <a:sym typeface="Krona One"/>
            </a:endParaRPr>
          </a:p>
          <a:p>
            <a:pPr indent="0" lvl="0" marL="0" rtl="0" algn="l">
              <a:spcBef>
                <a:spcPts val="0"/>
              </a:spcBef>
              <a:spcAft>
                <a:spcPts val="0"/>
              </a:spcAft>
              <a:buClr>
                <a:schemeClr val="dk1"/>
              </a:buClr>
              <a:buSzPts val="1100"/>
              <a:buFont typeface="Arial"/>
              <a:buNone/>
            </a:pPr>
            <a:r>
              <a:t/>
            </a:r>
            <a:endParaRPr sz="1800">
              <a:latin typeface="Krona One"/>
              <a:ea typeface="Krona One"/>
              <a:cs typeface="Krona One"/>
              <a:sym typeface="Krona One"/>
            </a:endParaRPr>
          </a:p>
          <a:p>
            <a:pPr indent="0" lvl="0" marL="0" rtl="0" algn="l">
              <a:lnSpc>
                <a:spcPct val="100000"/>
              </a:lnSpc>
              <a:spcBef>
                <a:spcPts val="1200"/>
              </a:spcBef>
              <a:spcAft>
                <a:spcPts val="0"/>
              </a:spcAft>
              <a:buClr>
                <a:schemeClr val="dk1"/>
              </a:buClr>
              <a:buSzPts val="1100"/>
              <a:buFont typeface="Arial"/>
              <a:buNone/>
            </a:pPr>
            <a:r>
              <a:rPr lang="en">
                <a:latin typeface="Krona One"/>
                <a:ea typeface="Krona One"/>
                <a:cs typeface="Krona One"/>
                <a:sym typeface="Krona One"/>
              </a:rPr>
              <a:t>Ms. Hunter works with students and </a:t>
            </a:r>
            <a:endParaRPr>
              <a:latin typeface="Krona One"/>
              <a:ea typeface="Krona One"/>
              <a:cs typeface="Krona One"/>
              <a:sym typeface="Krona One"/>
            </a:endParaRPr>
          </a:p>
          <a:p>
            <a:pPr indent="0" lvl="0" marL="0" rtl="0" algn="l">
              <a:lnSpc>
                <a:spcPct val="100000"/>
              </a:lnSpc>
              <a:spcBef>
                <a:spcPts val="1200"/>
              </a:spcBef>
              <a:spcAft>
                <a:spcPts val="0"/>
              </a:spcAft>
              <a:buClr>
                <a:schemeClr val="dk1"/>
              </a:buClr>
              <a:buSzPts val="1100"/>
              <a:buFont typeface="Arial"/>
              <a:buNone/>
            </a:pPr>
            <a:r>
              <a:rPr lang="en">
                <a:latin typeface="Krona One"/>
                <a:ea typeface="Krona One"/>
                <a:cs typeface="Krona One"/>
                <a:sym typeface="Krona One"/>
              </a:rPr>
              <a:t>families around issues that negatively impact student impact </a:t>
            </a:r>
            <a:endParaRPr>
              <a:latin typeface="Krona One"/>
              <a:ea typeface="Krona One"/>
              <a:cs typeface="Krona One"/>
              <a:sym typeface="Krona One"/>
            </a:endParaRPr>
          </a:p>
          <a:p>
            <a:pPr indent="0" lvl="0" marL="0" rtl="0" algn="l">
              <a:lnSpc>
                <a:spcPct val="100000"/>
              </a:lnSpc>
              <a:spcBef>
                <a:spcPts val="1200"/>
              </a:spcBef>
              <a:spcAft>
                <a:spcPts val="0"/>
              </a:spcAft>
              <a:buClr>
                <a:schemeClr val="dk1"/>
              </a:buClr>
              <a:buSzPts val="1100"/>
              <a:buFont typeface="Arial"/>
              <a:buNone/>
            </a:pPr>
            <a:r>
              <a:rPr lang="en">
                <a:latin typeface="Krona One"/>
                <a:ea typeface="Krona One"/>
                <a:cs typeface="Krona One"/>
                <a:sym typeface="Krona One"/>
              </a:rPr>
              <a:t>impact student attendance and </a:t>
            </a:r>
            <a:endParaRPr>
              <a:latin typeface="Krona One"/>
              <a:ea typeface="Krona One"/>
              <a:cs typeface="Krona One"/>
              <a:sym typeface="Krona One"/>
            </a:endParaRPr>
          </a:p>
          <a:p>
            <a:pPr indent="0" lvl="0" marL="0" rtl="0" algn="l">
              <a:lnSpc>
                <a:spcPct val="100000"/>
              </a:lnSpc>
              <a:spcBef>
                <a:spcPts val="1200"/>
              </a:spcBef>
              <a:spcAft>
                <a:spcPts val="0"/>
              </a:spcAft>
              <a:buClr>
                <a:schemeClr val="dk1"/>
              </a:buClr>
              <a:buSzPts val="1100"/>
              <a:buFont typeface="Arial"/>
              <a:buNone/>
            </a:pPr>
            <a:r>
              <a:rPr lang="en">
                <a:latin typeface="Krona One"/>
                <a:ea typeface="Krona One"/>
                <a:cs typeface="Krona One"/>
                <a:sym typeface="Krona One"/>
              </a:rPr>
              <a:t>learning.</a:t>
            </a:r>
            <a:endParaRPr sz="1200">
              <a:latin typeface="Krona One"/>
              <a:ea typeface="Krona One"/>
              <a:cs typeface="Krona One"/>
              <a:sym typeface="Krona One"/>
            </a:endParaRPr>
          </a:p>
          <a:p>
            <a:pPr indent="0" lvl="0" marL="0" rtl="0" algn="l">
              <a:spcBef>
                <a:spcPts val="0"/>
              </a:spcBef>
              <a:spcAft>
                <a:spcPts val="0"/>
              </a:spcAft>
              <a:buClr>
                <a:schemeClr val="dk1"/>
              </a:buClr>
              <a:buSzPts val="1100"/>
              <a:buFont typeface="Arial"/>
              <a:buNone/>
            </a:pPr>
            <a:r>
              <a:t/>
            </a:r>
            <a:endParaRPr sz="2000">
              <a:latin typeface="Krona One"/>
              <a:ea typeface="Krona One"/>
              <a:cs typeface="Krona One"/>
              <a:sym typeface="Krona One"/>
            </a:endParaRPr>
          </a:p>
        </p:txBody>
      </p:sp>
      <p:sp>
        <p:nvSpPr>
          <p:cNvPr id="509" name="Google Shape;509;p44"/>
          <p:cNvSpPr txBox="1"/>
          <p:nvPr>
            <p:ph type="title"/>
          </p:nvPr>
        </p:nvSpPr>
        <p:spPr>
          <a:xfrm>
            <a:off x="495475" y="535000"/>
            <a:ext cx="8092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Home School Assistant</a:t>
            </a:r>
            <a:endParaRPr/>
          </a:p>
        </p:txBody>
      </p:sp>
      <p:pic>
        <p:nvPicPr>
          <p:cNvPr id="510" name="Google Shape;510;p44"/>
          <p:cNvPicPr preferRelativeResize="0"/>
          <p:nvPr/>
        </p:nvPicPr>
        <p:blipFill>
          <a:blip r:embed="rId4">
            <a:alphaModFix/>
          </a:blip>
          <a:stretch>
            <a:fillRect/>
          </a:stretch>
        </p:blipFill>
        <p:spPr>
          <a:xfrm>
            <a:off x="5271350" y="2243425"/>
            <a:ext cx="3152651" cy="24301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45"/>
          <p:cNvSpPr txBox="1"/>
          <p:nvPr>
            <p:ph idx="1" type="body"/>
          </p:nvPr>
        </p:nvSpPr>
        <p:spPr>
          <a:xfrm>
            <a:off x="720000" y="1152475"/>
            <a:ext cx="7704000" cy="34164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SzPts val="1500"/>
              <a:buChar char="●"/>
            </a:pPr>
            <a:r>
              <a:rPr lang="en" sz="1500"/>
              <a:t>Home visit to students and families </a:t>
            </a:r>
            <a:endParaRPr sz="1500"/>
          </a:p>
          <a:p>
            <a:pPr indent="0" lvl="0" marL="457200" rtl="0" algn="l">
              <a:spcBef>
                <a:spcPts val="0"/>
              </a:spcBef>
              <a:spcAft>
                <a:spcPts val="0"/>
              </a:spcAft>
              <a:buNone/>
            </a:pPr>
            <a:r>
              <a:t/>
            </a:r>
            <a:endParaRPr sz="1500"/>
          </a:p>
          <a:p>
            <a:pPr indent="-323850" lvl="0" marL="457200" rtl="0" algn="l">
              <a:spcBef>
                <a:spcPts val="0"/>
              </a:spcBef>
              <a:spcAft>
                <a:spcPts val="0"/>
              </a:spcAft>
              <a:buSzPts val="1500"/>
              <a:buChar char="●"/>
            </a:pPr>
            <a:r>
              <a:rPr lang="en" sz="1500"/>
              <a:t>Builds family-school relationships</a:t>
            </a:r>
            <a:endParaRPr sz="1500"/>
          </a:p>
          <a:p>
            <a:pPr indent="0" lvl="0" marL="457200" rtl="0" algn="l">
              <a:spcBef>
                <a:spcPts val="0"/>
              </a:spcBef>
              <a:spcAft>
                <a:spcPts val="0"/>
              </a:spcAft>
              <a:buNone/>
            </a:pPr>
            <a:r>
              <a:t/>
            </a:r>
            <a:endParaRPr sz="1500"/>
          </a:p>
          <a:p>
            <a:pPr indent="-323850" lvl="0" marL="457200" rtl="0" algn="l">
              <a:spcBef>
                <a:spcPts val="0"/>
              </a:spcBef>
              <a:spcAft>
                <a:spcPts val="0"/>
              </a:spcAft>
              <a:buSzPts val="1500"/>
              <a:buChar char="●"/>
            </a:pPr>
            <a:r>
              <a:rPr lang="en" sz="1500"/>
              <a:t>Offers save space for real time support for conferences, and resolution of parent and student concerns, including mediations</a:t>
            </a:r>
            <a:endParaRPr sz="1500"/>
          </a:p>
          <a:p>
            <a:pPr indent="0" lvl="0" marL="457200" rtl="0" algn="l">
              <a:spcBef>
                <a:spcPts val="0"/>
              </a:spcBef>
              <a:spcAft>
                <a:spcPts val="0"/>
              </a:spcAft>
              <a:buNone/>
            </a:pPr>
            <a:r>
              <a:t/>
            </a:r>
            <a:endParaRPr sz="1500"/>
          </a:p>
          <a:p>
            <a:pPr indent="-323850" lvl="0" marL="457200" rtl="0" algn="l">
              <a:spcBef>
                <a:spcPts val="0"/>
              </a:spcBef>
              <a:spcAft>
                <a:spcPts val="0"/>
              </a:spcAft>
              <a:buSzPts val="1500"/>
              <a:buChar char="●"/>
            </a:pPr>
            <a:r>
              <a:rPr lang="en" sz="1500"/>
              <a:t>Collaborates with or makes referral to community partners, including MC Fact, Mental Health Providers, CHUNNY, Youth Programs, and Department of Health Services</a:t>
            </a:r>
            <a:endParaRPr sz="1500"/>
          </a:p>
          <a:p>
            <a:pPr indent="0" lvl="0" marL="457200" rtl="0" algn="l">
              <a:spcBef>
                <a:spcPts val="0"/>
              </a:spcBef>
              <a:spcAft>
                <a:spcPts val="0"/>
              </a:spcAft>
              <a:buNone/>
            </a:pPr>
            <a:r>
              <a:t/>
            </a:r>
            <a:endParaRPr sz="1500"/>
          </a:p>
          <a:p>
            <a:pPr indent="-323850" lvl="0" marL="457200" rtl="0" algn="l">
              <a:spcBef>
                <a:spcPts val="0"/>
              </a:spcBef>
              <a:spcAft>
                <a:spcPts val="0"/>
              </a:spcAft>
              <a:buSzPts val="1500"/>
              <a:buChar char="●"/>
            </a:pPr>
            <a:r>
              <a:rPr lang="en" sz="1500"/>
              <a:t>Shares school based and district wide supports and offerings.</a:t>
            </a:r>
            <a:endParaRPr sz="1500"/>
          </a:p>
          <a:p>
            <a:pPr indent="0" lvl="0" marL="457200" rtl="0" algn="l">
              <a:spcBef>
                <a:spcPts val="0"/>
              </a:spcBef>
              <a:spcAft>
                <a:spcPts val="0"/>
              </a:spcAft>
              <a:buNone/>
            </a:pPr>
            <a:r>
              <a:t/>
            </a:r>
            <a:endParaRPr sz="1500"/>
          </a:p>
        </p:txBody>
      </p:sp>
      <p:sp>
        <p:nvSpPr>
          <p:cNvPr id="516" name="Google Shape;516;p45"/>
          <p:cNvSpPr txBox="1"/>
          <p:nvPr>
            <p:ph type="title"/>
          </p:nvPr>
        </p:nvSpPr>
        <p:spPr>
          <a:xfrm>
            <a:off x="720000" y="535000"/>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700"/>
              <a:t>Home School Assistant Services</a:t>
            </a:r>
            <a:endParaRPr sz="27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46"/>
          <p:cNvSpPr txBox="1"/>
          <p:nvPr>
            <p:ph idx="1" type="subTitle"/>
          </p:nvPr>
        </p:nvSpPr>
        <p:spPr>
          <a:xfrm>
            <a:off x="4872450" y="1003375"/>
            <a:ext cx="4069500" cy="2745000"/>
          </a:xfrm>
          <a:prstGeom prst="rect">
            <a:avLst/>
          </a:prstGeom>
        </p:spPr>
        <p:txBody>
          <a:bodyPr anchorCtr="0" anchor="ctr" bIns="91425" lIns="91425" spcFirstLastPara="1" rIns="91425" wrap="square" tIns="91425">
            <a:noAutofit/>
          </a:bodyPr>
          <a:lstStyle/>
          <a:p>
            <a:pPr indent="-317500" lvl="0" marL="457200" rtl="0" algn="l">
              <a:spcBef>
                <a:spcPts val="0"/>
              </a:spcBef>
              <a:spcAft>
                <a:spcPts val="0"/>
              </a:spcAft>
              <a:buSzPts val="1400"/>
              <a:buChar char="❖"/>
            </a:pPr>
            <a:r>
              <a:rPr lang="en"/>
              <a:t>The academic day at SOTA is nine (9) periods long. </a:t>
            </a:r>
            <a:endParaRPr/>
          </a:p>
          <a:p>
            <a:pPr indent="0" lvl="0" marL="457200" rtl="0" algn="l">
              <a:spcBef>
                <a:spcPts val="0"/>
              </a:spcBef>
              <a:spcAft>
                <a:spcPts val="0"/>
              </a:spcAft>
              <a:buNone/>
            </a:pPr>
            <a:r>
              <a:t/>
            </a:r>
            <a:endParaRPr/>
          </a:p>
          <a:p>
            <a:pPr indent="-317500" lvl="0" marL="457200" rtl="0" algn="l">
              <a:spcBef>
                <a:spcPts val="0"/>
              </a:spcBef>
              <a:spcAft>
                <a:spcPts val="0"/>
              </a:spcAft>
              <a:buSzPts val="1400"/>
              <a:buChar char="❖"/>
            </a:pPr>
            <a:r>
              <a:rPr lang="en"/>
              <a:t>There is a four day rotation cycle, days A, B, C and D</a:t>
            </a:r>
            <a:endParaRPr/>
          </a:p>
          <a:p>
            <a:pPr indent="0" lvl="0" marL="457200" rtl="0" algn="l">
              <a:spcBef>
                <a:spcPts val="0"/>
              </a:spcBef>
              <a:spcAft>
                <a:spcPts val="0"/>
              </a:spcAft>
              <a:buNone/>
            </a:pPr>
            <a:r>
              <a:t/>
            </a:r>
            <a:endParaRPr/>
          </a:p>
          <a:p>
            <a:pPr indent="-317500" lvl="0" marL="457200" rtl="0" algn="l">
              <a:spcBef>
                <a:spcPts val="0"/>
              </a:spcBef>
              <a:spcAft>
                <a:spcPts val="0"/>
              </a:spcAft>
              <a:buSzPts val="1400"/>
              <a:buChar char="❖"/>
            </a:pPr>
            <a:r>
              <a:rPr lang="en"/>
              <a:t>Daily attendance is taken in every class. </a:t>
            </a:r>
            <a:endParaRPr/>
          </a:p>
          <a:p>
            <a:pPr indent="0" lvl="0" marL="0" rtl="0" algn="l">
              <a:spcBef>
                <a:spcPts val="0"/>
              </a:spcBef>
              <a:spcAft>
                <a:spcPts val="0"/>
              </a:spcAft>
              <a:buNone/>
            </a:pPr>
            <a:r>
              <a:t/>
            </a:r>
            <a:endParaRPr/>
          </a:p>
        </p:txBody>
      </p:sp>
      <p:sp>
        <p:nvSpPr>
          <p:cNvPr id="522" name="Google Shape;522;p46"/>
          <p:cNvSpPr txBox="1"/>
          <p:nvPr>
            <p:ph type="title"/>
          </p:nvPr>
        </p:nvSpPr>
        <p:spPr>
          <a:xfrm>
            <a:off x="5314750" y="449275"/>
            <a:ext cx="3312600" cy="554100"/>
          </a:xfrm>
          <a:prstGeom prst="rect">
            <a:avLst/>
          </a:prstGeom>
          <a:solidFill>
            <a:schemeClr val="accent3"/>
          </a:solidFill>
        </p:spPr>
        <p:txBody>
          <a:bodyPr anchorCtr="0" anchor="b" bIns="91425" lIns="91425" spcFirstLastPara="1" rIns="91425" wrap="square" tIns="91425">
            <a:spAutoFit/>
          </a:bodyPr>
          <a:lstStyle/>
          <a:p>
            <a:pPr indent="0" lvl="0" marL="0" rtl="0" algn="l">
              <a:spcBef>
                <a:spcPts val="0"/>
              </a:spcBef>
              <a:spcAft>
                <a:spcPts val="0"/>
              </a:spcAft>
              <a:buNone/>
            </a:pPr>
            <a:r>
              <a:rPr lang="en" sz="2400"/>
              <a:t>Daily Schedule</a:t>
            </a:r>
            <a:endParaRPr sz="2400"/>
          </a:p>
        </p:txBody>
      </p:sp>
      <p:sp>
        <p:nvSpPr>
          <p:cNvPr id="523" name="Google Shape;523;p46"/>
          <p:cNvSpPr/>
          <p:nvPr/>
        </p:nvSpPr>
        <p:spPr>
          <a:xfrm>
            <a:off x="5896099" y="4314825"/>
            <a:ext cx="409500" cy="409500"/>
          </a:xfrm>
          <a:prstGeom prst="ellipse">
            <a:avLst/>
          </a:prstGeom>
          <a:solidFill>
            <a:srgbClr val="DFE2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46"/>
          <p:cNvSpPr/>
          <p:nvPr/>
        </p:nvSpPr>
        <p:spPr>
          <a:xfrm flipH="1">
            <a:off x="2697153" y="81450"/>
            <a:ext cx="1495800" cy="1494600"/>
          </a:xfrm>
          <a:prstGeom prst="ellipse">
            <a:avLst/>
          </a:prstGeom>
          <a:solidFill>
            <a:srgbClr val="DFE251">
              <a:alpha val="734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46"/>
          <p:cNvSpPr/>
          <p:nvPr/>
        </p:nvSpPr>
        <p:spPr>
          <a:xfrm>
            <a:off x="6507822" y="3561775"/>
            <a:ext cx="1495800" cy="1494600"/>
          </a:xfrm>
          <a:prstGeom prst="ellipse">
            <a:avLst/>
          </a:prstGeom>
          <a:solidFill>
            <a:srgbClr val="E19116">
              <a:alpha val="739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46"/>
          <p:cNvSpPr/>
          <p:nvPr/>
        </p:nvSpPr>
        <p:spPr>
          <a:xfrm>
            <a:off x="7266547" y="3000375"/>
            <a:ext cx="1625100" cy="1455900"/>
          </a:xfrm>
          <a:prstGeom prst="ellipse">
            <a:avLst/>
          </a:prstGeom>
          <a:solidFill>
            <a:srgbClr val="038E8A">
              <a:alpha val="72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27" name="Google Shape;527;p46"/>
          <p:cNvGrpSpPr/>
          <p:nvPr/>
        </p:nvGrpSpPr>
        <p:grpSpPr>
          <a:xfrm>
            <a:off x="7672200" y="3321424"/>
            <a:ext cx="813805" cy="813820"/>
            <a:chOff x="4001625" y="4686975"/>
            <a:chExt cx="299050" cy="300225"/>
          </a:xfrm>
        </p:grpSpPr>
        <p:sp>
          <p:nvSpPr>
            <p:cNvPr id="528" name="Google Shape;528;p46"/>
            <p:cNvSpPr/>
            <p:nvPr/>
          </p:nvSpPr>
          <p:spPr>
            <a:xfrm>
              <a:off x="4054300" y="4686975"/>
              <a:ext cx="193700" cy="194925"/>
            </a:xfrm>
            <a:custGeom>
              <a:rect b="b" l="l" r="r" t="t"/>
              <a:pathLst>
                <a:path extrusionOk="0" h="7797" w="7748">
                  <a:moveTo>
                    <a:pt x="4213" y="691"/>
                  </a:moveTo>
                  <a:lnTo>
                    <a:pt x="4213" y="1453"/>
                  </a:lnTo>
                  <a:lnTo>
                    <a:pt x="4491" y="1525"/>
                  </a:lnTo>
                  <a:cubicBezTo>
                    <a:pt x="4939" y="1635"/>
                    <a:pt x="5193" y="1840"/>
                    <a:pt x="5351" y="1925"/>
                  </a:cubicBezTo>
                  <a:lnTo>
                    <a:pt x="5859" y="1404"/>
                  </a:lnTo>
                  <a:lnTo>
                    <a:pt x="6355" y="1901"/>
                  </a:lnTo>
                  <a:lnTo>
                    <a:pt x="5847" y="2421"/>
                  </a:lnTo>
                  <a:cubicBezTo>
                    <a:pt x="5932" y="2579"/>
                    <a:pt x="6137" y="2833"/>
                    <a:pt x="6247" y="3281"/>
                  </a:cubicBezTo>
                  <a:lnTo>
                    <a:pt x="6319" y="3535"/>
                  </a:lnTo>
                  <a:lnTo>
                    <a:pt x="7033" y="3535"/>
                  </a:lnTo>
                  <a:lnTo>
                    <a:pt x="7033" y="4225"/>
                  </a:lnTo>
                  <a:lnTo>
                    <a:pt x="6319" y="4225"/>
                  </a:lnTo>
                  <a:lnTo>
                    <a:pt x="6247" y="4516"/>
                  </a:lnTo>
                  <a:cubicBezTo>
                    <a:pt x="6137" y="4952"/>
                    <a:pt x="5932" y="5218"/>
                    <a:pt x="5847" y="5375"/>
                  </a:cubicBezTo>
                  <a:lnTo>
                    <a:pt x="6355" y="5883"/>
                  </a:lnTo>
                  <a:lnTo>
                    <a:pt x="5859" y="6380"/>
                  </a:lnTo>
                  <a:lnTo>
                    <a:pt x="5351" y="5872"/>
                  </a:lnTo>
                  <a:cubicBezTo>
                    <a:pt x="5193" y="5956"/>
                    <a:pt x="4939" y="6150"/>
                    <a:pt x="4491" y="6271"/>
                  </a:cubicBezTo>
                  <a:lnTo>
                    <a:pt x="4213" y="6343"/>
                  </a:lnTo>
                  <a:lnTo>
                    <a:pt x="4213" y="7070"/>
                  </a:lnTo>
                  <a:lnTo>
                    <a:pt x="3535" y="7070"/>
                  </a:lnTo>
                  <a:lnTo>
                    <a:pt x="3535" y="6271"/>
                  </a:lnTo>
                  <a:lnTo>
                    <a:pt x="3269" y="6198"/>
                  </a:lnTo>
                  <a:cubicBezTo>
                    <a:pt x="2820" y="6090"/>
                    <a:pt x="2567" y="5896"/>
                    <a:pt x="2409" y="5811"/>
                  </a:cubicBezTo>
                  <a:lnTo>
                    <a:pt x="1889" y="6319"/>
                  </a:lnTo>
                  <a:lnTo>
                    <a:pt x="1392" y="5823"/>
                  </a:lnTo>
                  <a:lnTo>
                    <a:pt x="1900" y="5327"/>
                  </a:lnTo>
                  <a:cubicBezTo>
                    <a:pt x="1828" y="5170"/>
                    <a:pt x="1622" y="4915"/>
                    <a:pt x="1501" y="4479"/>
                  </a:cubicBezTo>
                  <a:lnTo>
                    <a:pt x="1440" y="4225"/>
                  </a:lnTo>
                  <a:lnTo>
                    <a:pt x="714" y="4225"/>
                  </a:lnTo>
                  <a:lnTo>
                    <a:pt x="714" y="3535"/>
                  </a:lnTo>
                  <a:lnTo>
                    <a:pt x="1489" y="3535"/>
                  </a:lnTo>
                  <a:lnTo>
                    <a:pt x="1550" y="3269"/>
                  </a:lnTo>
                  <a:cubicBezTo>
                    <a:pt x="1671" y="2821"/>
                    <a:pt x="1864" y="2566"/>
                    <a:pt x="1937" y="2410"/>
                  </a:cubicBezTo>
                  <a:lnTo>
                    <a:pt x="1440" y="1889"/>
                  </a:lnTo>
                  <a:lnTo>
                    <a:pt x="1925" y="1393"/>
                  </a:lnTo>
                  <a:lnTo>
                    <a:pt x="2433" y="1913"/>
                  </a:lnTo>
                  <a:cubicBezTo>
                    <a:pt x="2578" y="1829"/>
                    <a:pt x="2833" y="1622"/>
                    <a:pt x="3269" y="1514"/>
                  </a:cubicBezTo>
                  <a:lnTo>
                    <a:pt x="3535" y="1441"/>
                  </a:lnTo>
                  <a:lnTo>
                    <a:pt x="3535" y="691"/>
                  </a:lnTo>
                  <a:close/>
                  <a:moveTo>
                    <a:pt x="2809" y="0"/>
                  </a:moveTo>
                  <a:lnTo>
                    <a:pt x="2809" y="920"/>
                  </a:lnTo>
                  <a:cubicBezTo>
                    <a:pt x="2712" y="957"/>
                    <a:pt x="2602" y="1005"/>
                    <a:pt x="2506" y="1054"/>
                  </a:cubicBezTo>
                  <a:lnTo>
                    <a:pt x="1876" y="412"/>
                  </a:lnTo>
                  <a:lnTo>
                    <a:pt x="388" y="1913"/>
                  </a:lnTo>
                  <a:lnTo>
                    <a:pt x="1017" y="2542"/>
                  </a:lnTo>
                  <a:cubicBezTo>
                    <a:pt x="969" y="2652"/>
                    <a:pt x="932" y="2749"/>
                    <a:pt x="896" y="2845"/>
                  </a:cubicBezTo>
                  <a:lnTo>
                    <a:pt x="0" y="2845"/>
                  </a:lnTo>
                  <a:lnTo>
                    <a:pt x="0" y="4939"/>
                  </a:lnTo>
                  <a:lnTo>
                    <a:pt x="896" y="4939"/>
                  </a:lnTo>
                  <a:cubicBezTo>
                    <a:pt x="932" y="5049"/>
                    <a:pt x="969" y="5145"/>
                    <a:pt x="1017" y="5242"/>
                  </a:cubicBezTo>
                  <a:lnTo>
                    <a:pt x="388" y="5883"/>
                  </a:lnTo>
                  <a:lnTo>
                    <a:pt x="1876" y="7385"/>
                  </a:lnTo>
                  <a:lnTo>
                    <a:pt x="2506" y="6743"/>
                  </a:lnTo>
                  <a:cubicBezTo>
                    <a:pt x="2602" y="6792"/>
                    <a:pt x="2712" y="6828"/>
                    <a:pt x="2809" y="6865"/>
                  </a:cubicBezTo>
                  <a:lnTo>
                    <a:pt x="2809" y="7796"/>
                  </a:lnTo>
                  <a:lnTo>
                    <a:pt x="4939" y="7796"/>
                  </a:lnTo>
                  <a:lnTo>
                    <a:pt x="4939" y="6865"/>
                  </a:lnTo>
                  <a:cubicBezTo>
                    <a:pt x="5036" y="6828"/>
                    <a:pt x="5145" y="6792"/>
                    <a:pt x="5241" y="6743"/>
                  </a:cubicBezTo>
                  <a:lnTo>
                    <a:pt x="5871" y="7385"/>
                  </a:lnTo>
                  <a:lnTo>
                    <a:pt x="7360" y="5883"/>
                  </a:lnTo>
                  <a:lnTo>
                    <a:pt x="6731" y="5242"/>
                  </a:lnTo>
                  <a:cubicBezTo>
                    <a:pt x="6779" y="5145"/>
                    <a:pt x="6815" y="5049"/>
                    <a:pt x="6852" y="4939"/>
                  </a:cubicBezTo>
                  <a:lnTo>
                    <a:pt x="7748" y="4939"/>
                  </a:lnTo>
                  <a:lnTo>
                    <a:pt x="7748" y="2845"/>
                  </a:lnTo>
                  <a:lnTo>
                    <a:pt x="6852" y="2845"/>
                  </a:lnTo>
                  <a:cubicBezTo>
                    <a:pt x="6815" y="2749"/>
                    <a:pt x="6779" y="2652"/>
                    <a:pt x="6731" y="2542"/>
                  </a:cubicBezTo>
                  <a:lnTo>
                    <a:pt x="7360" y="1913"/>
                  </a:lnTo>
                  <a:lnTo>
                    <a:pt x="5871" y="412"/>
                  </a:lnTo>
                  <a:lnTo>
                    <a:pt x="5241" y="1054"/>
                  </a:lnTo>
                  <a:cubicBezTo>
                    <a:pt x="5145" y="1005"/>
                    <a:pt x="5036" y="957"/>
                    <a:pt x="4939" y="920"/>
                  </a:cubicBezTo>
                  <a:lnTo>
                    <a:pt x="4939"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46"/>
            <p:cNvSpPr/>
            <p:nvPr/>
          </p:nvSpPr>
          <p:spPr>
            <a:xfrm>
              <a:off x="4107250" y="4740225"/>
              <a:ext cx="87775" cy="88100"/>
            </a:xfrm>
            <a:custGeom>
              <a:rect b="b" l="l" r="r" t="t"/>
              <a:pathLst>
                <a:path extrusionOk="0" h="3524" w="3511">
                  <a:moveTo>
                    <a:pt x="1756" y="715"/>
                  </a:moveTo>
                  <a:cubicBezTo>
                    <a:pt x="2337" y="715"/>
                    <a:pt x="2809" y="1187"/>
                    <a:pt x="2809" y="1768"/>
                  </a:cubicBezTo>
                  <a:cubicBezTo>
                    <a:pt x="2809" y="2349"/>
                    <a:pt x="2337" y="2822"/>
                    <a:pt x="1756" y="2822"/>
                  </a:cubicBezTo>
                  <a:cubicBezTo>
                    <a:pt x="1175" y="2822"/>
                    <a:pt x="702" y="2349"/>
                    <a:pt x="702" y="1768"/>
                  </a:cubicBezTo>
                  <a:cubicBezTo>
                    <a:pt x="702" y="1187"/>
                    <a:pt x="1175" y="715"/>
                    <a:pt x="1756" y="715"/>
                  </a:cubicBezTo>
                  <a:close/>
                  <a:moveTo>
                    <a:pt x="1756" y="1"/>
                  </a:moveTo>
                  <a:cubicBezTo>
                    <a:pt x="788" y="1"/>
                    <a:pt x="0" y="800"/>
                    <a:pt x="0" y="1768"/>
                  </a:cubicBezTo>
                  <a:cubicBezTo>
                    <a:pt x="0" y="2737"/>
                    <a:pt x="788" y="3524"/>
                    <a:pt x="1756" y="3524"/>
                  </a:cubicBezTo>
                  <a:cubicBezTo>
                    <a:pt x="2724" y="3524"/>
                    <a:pt x="3511" y="2737"/>
                    <a:pt x="3511" y="1768"/>
                  </a:cubicBezTo>
                  <a:cubicBezTo>
                    <a:pt x="3511" y="800"/>
                    <a:pt x="2724" y="1"/>
                    <a:pt x="175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46"/>
            <p:cNvSpPr/>
            <p:nvPr/>
          </p:nvSpPr>
          <p:spPr>
            <a:xfrm>
              <a:off x="4001625" y="4899725"/>
              <a:ext cx="299050" cy="87475"/>
            </a:xfrm>
            <a:custGeom>
              <a:rect b="b" l="l" r="r" t="t"/>
              <a:pathLst>
                <a:path extrusionOk="0" h="3499" w="11962">
                  <a:moveTo>
                    <a:pt x="2107" y="1029"/>
                  </a:moveTo>
                  <a:lnTo>
                    <a:pt x="2107" y="2446"/>
                  </a:lnTo>
                  <a:lnTo>
                    <a:pt x="1150" y="1744"/>
                  </a:lnTo>
                  <a:lnTo>
                    <a:pt x="2107" y="1029"/>
                  </a:lnTo>
                  <a:close/>
                  <a:moveTo>
                    <a:pt x="9855" y="1029"/>
                  </a:moveTo>
                  <a:lnTo>
                    <a:pt x="10811" y="1744"/>
                  </a:lnTo>
                  <a:lnTo>
                    <a:pt x="9855" y="2446"/>
                  </a:lnTo>
                  <a:lnTo>
                    <a:pt x="9855" y="1029"/>
                  </a:lnTo>
                  <a:close/>
                  <a:moveTo>
                    <a:pt x="4916" y="690"/>
                  </a:moveTo>
                  <a:lnTo>
                    <a:pt x="4916" y="1405"/>
                  </a:lnTo>
                  <a:lnTo>
                    <a:pt x="3511" y="1405"/>
                  </a:lnTo>
                  <a:lnTo>
                    <a:pt x="3511" y="2095"/>
                  </a:lnTo>
                  <a:lnTo>
                    <a:pt x="4916" y="2095"/>
                  </a:lnTo>
                  <a:lnTo>
                    <a:pt x="4916" y="2785"/>
                  </a:lnTo>
                  <a:lnTo>
                    <a:pt x="2821" y="2785"/>
                  </a:lnTo>
                  <a:lnTo>
                    <a:pt x="2821" y="690"/>
                  </a:lnTo>
                  <a:close/>
                  <a:moveTo>
                    <a:pt x="6320" y="690"/>
                  </a:moveTo>
                  <a:lnTo>
                    <a:pt x="6320" y="2785"/>
                  </a:lnTo>
                  <a:lnTo>
                    <a:pt x="5642" y="2785"/>
                  </a:lnTo>
                  <a:lnTo>
                    <a:pt x="5642" y="690"/>
                  </a:lnTo>
                  <a:close/>
                  <a:moveTo>
                    <a:pt x="9140" y="690"/>
                  </a:moveTo>
                  <a:lnTo>
                    <a:pt x="9140" y="2785"/>
                  </a:lnTo>
                  <a:lnTo>
                    <a:pt x="7046" y="2785"/>
                  </a:lnTo>
                  <a:lnTo>
                    <a:pt x="7046" y="2095"/>
                  </a:lnTo>
                  <a:lnTo>
                    <a:pt x="8451" y="2095"/>
                  </a:lnTo>
                  <a:lnTo>
                    <a:pt x="8451" y="1405"/>
                  </a:lnTo>
                  <a:lnTo>
                    <a:pt x="7046" y="1405"/>
                  </a:lnTo>
                  <a:lnTo>
                    <a:pt x="7046" y="690"/>
                  </a:lnTo>
                  <a:close/>
                  <a:moveTo>
                    <a:pt x="2361" y="1"/>
                  </a:moveTo>
                  <a:lnTo>
                    <a:pt x="1" y="1756"/>
                  </a:lnTo>
                  <a:lnTo>
                    <a:pt x="2361" y="3499"/>
                  </a:lnTo>
                  <a:lnTo>
                    <a:pt x="9600" y="3499"/>
                  </a:lnTo>
                  <a:lnTo>
                    <a:pt x="11961" y="1756"/>
                  </a:lnTo>
                  <a:lnTo>
                    <a:pt x="960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1" name="Google Shape;531;p46"/>
          <p:cNvGrpSpPr/>
          <p:nvPr/>
        </p:nvGrpSpPr>
        <p:grpSpPr>
          <a:xfrm>
            <a:off x="462921" y="3794394"/>
            <a:ext cx="926074" cy="813820"/>
            <a:chOff x="5290900" y="4205475"/>
            <a:chExt cx="300225" cy="265425"/>
          </a:xfrm>
        </p:grpSpPr>
        <p:sp>
          <p:nvSpPr>
            <p:cNvPr id="532" name="Google Shape;532;p46"/>
            <p:cNvSpPr/>
            <p:nvPr/>
          </p:nvSpPr>
          <p:spPr>
            <a:xfrm>
              <a:off x="5290900" y="4330075"/>
              <a:ext cx="300225" cy="70325"/>
            </a:xfrm>
            <a:custGeom>
              <a:rect b="b" l="l" r="r" t="t"/>
              <a:pathLst>
                <a:path extrusionOk="0" h="2813" w="12009">
                  <a:moveTo>
                    <a:pt x="10605" y="693"/>
                  </a:moveTo>
                  <a:lnTo>
                    <a:pt x="10605" y="1371"/>
                  </a:lnTo>
                  <a:lnTo>
                    <a:pt x="7033" y="1371"/>
                  </a:lnTo>
                  <a:lnTo>
                    <a:pt x="7033" y="2098"/>
                  </a:lnTo>
                  <a:lnTo>
                    <a:pt x="4939" y="2098"/>
                  </a:lnTo>
                  <a:lnTo>
                    <a:pt x="4939" y="1371"/>
                  </a:lnTo>
                  <a:lnTo>
                    <a:pt x="1404" y="1371"/>
                  </a:lnTo>
                  <a:lnTo>
                    <a:pt x="1404" y="693"/>
                  </a:lnTo>
                  <a:lnTo>
                    <a:pt x="5302" y="693"/>
                  </a:lnTo>
                  <a:cubicBezTo>
                    <a:pt x="5496" y="693"/>
                    <a:pt x="5653" y="851"/>
                    <a:pt x="5653" y="1045"/>
                  </a:cubicBezTo>
                  <a:lnTo>
                    <a:pt x="5653" y="1371"/>
                  </a:lnTo>
                  <a:lnTo>
                    <a:pt x="6343" y="1371"/>
                  </a:lnTo>
                  <a:lnTo>
                    <a:pt x="6343" y="1045"/>
                  </a:lnTo>
                  <a:cubicBezTo>
                    <a:pt x="6343" y="851"/>
                    <a:pt x="6500" y="693"/>
                    <a:pt x="6694" y="693"/>
                  </a:cubicBezTo>
                  <a:close/>
                  <a:moveTo>
                    <a:pt x="5376" y="1"/>
                  </a:moveTo>
                  <a:cubicBezTo>
                    <a:pt x="5352" y="1"/>
                    <a:pt x="5327" y="2"/>
                    <a:pt x="5302" y="4"/>
                  </a:cubicBezTo>
                  <a:lnTo>
                    <a:pt x="714" y="4"/>
                  </a:lnTo>
                  <a:lnTo>
                    <a:pt x="714" y="1408"/>
                  </a:lnTo>
                  <a:lnTo>
                    <a:pt x="0" y="1408"/>
                  </a:lnTo>
                  <a:lnTo>
                    <a:pt x="0" y="2098"/>
                  </a:lnTo>
                  <a:lnTo>
                    <a:pt x="4249" y="2098"/>
                  </a:lnTo>
                  <a:lnTo>
                    <a:pt x="4249" y="2812"/>
                  </a:lnTo>
                  <a:lnTo>
                    <a:pt x="7748" y="2812"/>
                  </a:lnTo>
                  <a:lnTo>
                    <a:pt x="7748" y="2098"/>
                  </a:lnTo>
                  <a:lnTo>
                    <a:pt x="12009" y="2098"/>
                  </a:lnTo>
                  <a:lnTo>
                    <a:pt x="12009" y="1408"/>
                  </a:lnTo>
                  <a:lnTo>
                    <a:pt x="11283" y="1408"/>
                  </a:lnTo>
                  <a:lnTo>
                    <a:pt x="11283" y="4"/>
                  </a:lnTo>
                  <a:lnTo>
                    <a:pt x="6707" y="4"/>
                  </a:lnTo>
                  <a:cubicBezTo>
                    <a:pt x="6707" y="4"/>
                    <a:pt x="6186" y="88"/>
                    <a:pt x="6004" y="258"/>
                  </a:cubicBezTo>
                  <a:cubicBezTo>
                    <a:pt x="5829" y="104"/>
                    <a:pt x="5614" y="1"/>
                    <a:pt x="537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46"/>
            <p:cNvSpPr/>
            <p:nvPr/>
          </p:nvSpPr>
          <p:spPr>
            <a:xfrm>
              <a:off x="5308725" y="4205475"/>
              <a:ext cx="264250" cy="107750"/>
            </a:xfrm>
            <a:custGeom>
              <a:rect b="b" l="l" r="r" t="t"/>
              <a:pathLst>
                <a:path extrusionOk="0" h="4310" w="10570">
                  <a:moveTo>
                    <a:pt x="2822" y="751"/>
                  </a:moveTo>
                  <a:cubicBezTo>
                    <a:pt x="3597" y="751"/>
                    <a:pt x="4238" y="1380"/>
                    <a:pt x="4238" y="2155"/>
                  </a:cubicBezTo>
                  <a:cubicBezTo>
                    <a:pt x="4238" y="2930"/>
                    <a:pt x="3597" y="3559"/>
                    <a:pt x="2822" y="3559"/>
                  </a:cubicBezTo>
                  <a:cubicBezTo>
                    <a:pt x="2047" y="3559"/>
                    <a:pt x="1418" y="2930"/>
                    <a:pt x="1418" y="2155"/>
                  </a:cubicBezTo>
                  <a:cubicBezTo>
                    <a:pt x="1418" y="1380"/>
                    <a:pt x="2047" y="751"/>
                    <a:pt x="2822" y="751"/>
                  </a:cubicBezTo>
                  <a:close/>
                  <a:moveTo>
                    <a:pt x="7748" y="751"/>
                  </a:moveTo>
                  <a:cubicBezTo>
                    <a:pt x="8523" y="751"/>
                    <a:pt x="9153" y="1380"/>
                    <a:pt x="9153" y="2155"/>
                  </a:cubicBezTo>
                  <a:cubicBezTo>
                    <a:pt x="9153" y="2930"/>
                    <a:pt x="8523" y="3559"/>
                    <a:pt x="7748" y="3559"/>
                  </a:cubicBezTo>
                  <a:cubicBezTo>
                    <a:pt x="6974" y="3559"/>
                    <a:pt x="6344" y="2930"/>
                    <a:pt x="6344" y="2155"/>
                  </a:cubicBezTo>
                  <a:cubicBezTo>
                    <a:pt x="6344" y="1380"/>
                    <a:pt x="6974" y="751"/>
                    <a:pt x="7748" y="751"/>
                  </a:cubicBezTo>
                  <a:close/>
                  <a:moveTo>
                    <a:pt x="2822" y="0"/>
                  </a:moveTo>
                  <a:cubicBezTo>
                    <a:pt x="1781" y="0"/>
                    <a:pt x="909" y="775"/>
                    <a:pt x="740" y="1792"/>
                  </a:cubicBezTo>
                  <a:lnTo>
                    <a:pt x="1" y="1792"/>
                  </a:lnTo>
                  <a:lnTo>
                    <a:pt x="1" y="2518"/>
                  </a:lnTo>
                  <a:lnTo>
                    <a:pt x="740" y="2518"/>
                  </a:lnTo>
                  <a:cubicBezTo>
                    <a:pt x="909" y="3535"/>
                    <a:pt x="1781" y="4310"/>
                    <a:pt x="2822" y="4310"/>
                  </a:cubicBezTo>
                  <a:cubicBezTo>
                    <a:pt x="3863" y="4310"/>
                    <a:pt x="4735" y="3535"/>
                    <a:pt x="4904" y="2518"/>
                  </a:cubicBezTo>
                  <a:lnTo>
                    <a:pt x="5666" y="2518"/>
                  </a:lnTo>
                  <a:cubicBezTo>
                    <a:pt x="5836" y="3535"/>
                    <a:pt x="6707" y="4310"/>
                    <a:pt x="7761" y="4310"/>
                  </a:cubicBezTo>
                  <a:cubicBezTo>
                    <a:pt x="8802" y="4310"/>
                    <a:pt x="9674" y="3535"/>
                    <a:pt x="9843" y="2518"/>
                  </a:cubicBezTo>
                  <a:lnTo>
                    <a:pt x="10570" y="2518"/>
                  </a:lnTo>
                  <a:lnTo>
                    <a:pt x="10570" y="1792"/>
                  </a:lnTo>
                  <a:lnTo>
                    <a:pt x="9843" y="1792"/>
                  </a:lnTo>
                  <a:cubicBezTo>
                    <a:pt x="9674" y="775"/>
                    <a:pt x="8802" y="0"/>
                    <a:pt x="7761" y="0"/>
                  </a:cubicBezTo>
                  <a:cubicBezTo>
                    <a:pt x="6707" y="0"/>
                    <a:pt x="5836" y="775"/>
                    <a:pt x="5666" y="1792"/>
                  </a:cubicBezTo>
                  <a:lnTo>
                    <a:pt x="4904" y="1792"/>
                  </a:lnTo>
                  <a:cubicBezTo>
                    <a:pt x="4735" y="775"/>
                    <a:pt x="3863" y="0"/>
                    <a:pt x="282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46"/>
            <p:cNvSpPr/>
            <p:nvPr/>
          </p:nvSpPr>
          <p:spPr>
            <a:xfrm>
              <a:off x="5339300" y="4417600"/>
              <a:ext cx="198575" cy="53300"/>
            </a:xfrm>
            <a:custGeom>
              <a:rect b="b" l="l" r="r" t="t"/>
              <a:pathLst>
                <a:path extrusionOk="0" h="2132" w="7943">
                  <a:moveTo>
                    <a:pt x="2313" y="692"/>
                  </a:moveTo>
                  <a:lnTo>
                    <a:pt x="2313" y="1405"/>
                  </a:lnTo>
                  <a:lnTo>
                    <a:pt x="2253" y="1405"/>
                  </a:lnTo>
                  <a:cubicBezTo>
                    <a:pt x="1828" y="1405"/>
                    <a:pt x="1417" y="1284"/>
                    <a:pt x="1078" y="1055"/>
                  </a:cubicBezTo>
                  <a:cubicBezTo>
                    <a:pt x="1417" y="813"/>
                    <a:pt x="1828" y="692"/>
                    <a:pt x="2253" y="692"/>
                  </a:cubicBezTo>
                  <a:close/>
                  <a:moveTo>
                    <a:pt x="5812" y="692"/>
                  </a:moveTo>
                  <a:lnTo>
                    <a:pt x="5812" y="1405"/>
                  </a:lnTo>
                  <a:lnTo>
                    <a:pt x="3003" y="1405"/>
                  </a:lnTo>
                  <a:lnTo>
                    <a:pt x="3003" y="692"/>
                  </a:lnTo>
                  <a:close/>
                  <a:moveTo>
                    <a:pt x="7252" y="692"/>
                  </a:moveTo>
                  <a:lnTo>
                    <a:pt x="7252" y="1405"/>
                  </a:lnTo>
                  <a:lnTo>
                    <a:pt x="6538" y="1405"/>
                  </a:lnTo>
                  <a:lnTo>
                    <a:pt x="6538" y="692"/>
                  </a:lnTo>
                  <a:close/>
                  <a:moveTo>
                    <a:pt x="2204" y="1"/>
                  </a:moveTo>
                  <a:cubicBezTo>
                    <a:pt x="1478" y="1"/>
                    <a:pt x="776" y="292"/>
                    <a:pt x="255" y="813"/>
                  </a:cubicBezTo>
                  <a:lnTo>
                    <a:pt x="1" y="1066"/>
                  </a:lnTo>
                  <a:lnTo>
                    <a:pt x="255" y="1321"/>
                  </a:lnTo>
                  <a:cubicBezTo>
                    <a:pt x="776" y="1841"/>
                    <a:pt x="1478" y="2132"/>
                    <a:pt x="2204" y="2132"/>
                  </a:cubicBezTo>
                  <a:lnTo>
                    <a:pt x="7942" y="2132"/>
                  </a:lnTo>
                  <a:lnTo>
                    <a:pt x="794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35" name="Google Shape;535;p46"/>
          <p:cNvPicPr preferRelativeResize="0"/>
          <p:nvPr/>
        </p:nvPicPr>
        <p:blipFill>
          <a:blip r:embed="rId3">
            <a:alphaModFix/>
          </a:blip>
          <a:stretch>
            <a:fillRect/>
          </a:stretch>
        </p:blipFill>
        <p:spPr>
          <a:xfrm>
            <a:off x="0" y="-71875"/>
            <a:ext cx="4935150" cy="521537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p47"/>
          <p:cNvSpPr txBox="1"/>
          <p:nvPr>
            <p:ph idx="3" type="subTitle"/>
          </p:nvPr>
        </p:nvSpPr>
        <p:spPr>
          <a:xfrm>
            <a:off x="1185125" y="1278850"/>
            <a:ext cx="3536700" cy="36204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800" u="sng">
                <a:latin typeface="Work Sans SemiBold"/>
                <a:ea typeface="Work Sans SemiBold"/>
                <a:cs typeface="Work Sans SemiBold"/>
                <a:sym typeface="Work Sans SemiBold"/>
              </a:rPr>
              <a:t>Term:</a:t>
            </a:r>
            <a:endParaRPr sz="1800" u="sng">
              <a:latin typeface="Work Sans SemiBold"/>
              <a:ea typeface="Work Sans SemiBold"/>
              <a:cs typeface="Work Sans SemiBold"/>
              <a:sym typeface="Work Sans SemiBold"/>
            </a:endParaRPr>
          </a:p>
          <a:p>
            <a:pPr indent="0" lvl="0" marL="0" rtl="0" algn="ctr">
              <a:spcBef>
                <a:spcPts val="0"/>
              </a:spcBef>
              <a:spcAft>
                <a:spcPts val="0"/>
              </a:spcAft>
              <a:buNone/>
            </a:pPr>
            <a:r>
              <a:t/>
            </a:r>
            <a:endParaRPr sz="1800" u="sng">
              <a:latin typeface="Work Sans SemiBold"/>
              <a:ea typeface="Work Sans SemiBold"/>
              <a:cs typeface="Work Sans SemiBold"/>
              <a:sym typeface="Work Sans SemiBold"/>
            </a:endParaRPr>
          </a:p>
          <a:p>
            <a:pPr indent="0" lvl="0" marL="0" rtl="0" algn="ctr">
              <a:spcBef>
                <a:spcPts val="0"/>
              </a:spcBef>
              <a:spcAft>
                <a:spcPts val="0"/>
              </a:spcAft>
              <a:buNone/>
            </a:pPr>
            <a:r>
              <a:rPr lang="en" sz="1800">
                <a:latin typeface="Work Sans SemiBold"/>
                <a:ea typeface="Work Sans SemiBold"/>
                <a:cs typeface="Work Sans SemiBold"/>
                <a:sym typeface="Work Sans SemiBold"/>
              </a:rPr>
              <a:t>The length of time in which the class is held.</a:t>
            </a:r>
            <a:endParaRPr sz="1800">
              <a:latin typeface="Work Sans SemiBold"/>
              <a:ea typeface="Work Sans SemiBold"/>
              <a:cs typeface="Work Sans SemiBold"/>
              <a:sym typeface="Work Sans SemiBold"/>
            </a:endParaRPr>
          </a:p>
          <a:p>
            <a:pPr indent="0" lvl="0" marL="0" rtl="0" algn="ctr">
              <a:spcBef>
                <a:spcPts val="0"/>
              </a:spcBef>
              <a:spcAft>
                <a:spcPts val="0"/>
              </a:spcAft>
              <a:buNone/>
            </a:pPr>
            <a:r>
              <a:rPr lang="en" sz="1800">
                <a:latin typeface="Work Sans SemiBold"/>
                <a:ea typeface="Work Sans SemiBold"/>
                <a:cs typeface="Work Sans SemiBold"/>
                <a:sym typeface="Work Sans SemiBold"/>
              </a:rPr>
              <a:t>	</a:t>
            </a:r>
            <a:endParaRPr sz="1800">
              <a:latin typeface="Work Sans SemiBold"/>
              <a:ea typeface="Work Sans SemiBold"/>
              <a:cs typeface="Work Sans SemiBold"/>
              <a:sym typeface="Work Sans SemiBold"/>
            </a:endParaRPr>
          </a:p>
          <a:p>
            <a:pPr indent="-342900" lvl="0" marL="457200" rtl="0" algn="l">
              <a:spcBef>
                <a:spcPts val="0"/>
              </a:spcBef>
              <a:spcAft>
                <a:spcPts val="0"/>
              </a:spcAft>
              <a:buSzPts val="1800"/>
              <a:buChar char="●"/>
            </a:pPr>
            <a:r>
              <a:rPr lang="en" sz="1800"/>
              <a:t>Full Year (25-26)</a:t>
            </a:r>
            <a:endParaRPr sz="1800"/>
          </a:p>
          <a:p>
            <a:pPr indent="0" lvl="0" marL="457200" rtl="0" algn="l">
              <a:spcBef>
                <a:spcPts val="0"/>
              </a:spcBef>
              <a:spcAft>
                <a:spcPts val="0"/>
              </a:spcAft>
              <a:buNone/>
            </a:pPr>
            <a:r>
              <a:t/>
            </a:r>
            <a:endParaRPr sz="1800"/>
          </a:p>
          <a:p>
            <a:pPr indent="-342900" lvl="0" marL="457200" rtl="0" algn="l">
              <a:spcBef>
                <a:spcPts val="0"/>
              </a:spcBef>
              <a:spcAft>
                <a:spcPts val="0"/>
              </a:spcAft>
              <a:buSzPts val="1800"/>
              <a:buChar char="●"/>
            </a:pPr>
            <a:r>
              <a:rPr lang="en" sz="1800"/>
              <a:t>Semester I (S1) or</a:t>
            </a:r>
            <a:r>
              <a:rPr lang="en" sz="1800"/>
              <a:t> </a:t>
            </a:r>
            <a:r>
              <a:rPr lang="en" sz="1800"/>
              <a:t>Semester 2 (S2)</a:t>
            </a:r>
            <a:endParaRPr sz="1800"/>
          </a:p>
          <a:p>
            <a:pPr indent="0" lvl="0" marL="457200" rtl="0" algn="l">
              <a:spcBef>
                <a:spcPts val="0"/>
              </a:spcBef>
              <a:spcAft>
                <a:spcPts val="0"/>
              </a:spcAft>
              <a:buNone/>
            </a:pPr>
            <a:r>
              <a:t/>
            </a:r>
            <a:endParaRPr sz="1800"/>
          </a:p>
          <a:p>
            <a:pPr indent="-342900" lvl="0" marL="457200" rtl="0" algn="l">
              <a:spcBef>
                <a:spcPts val="0"/>
              </a:spcBef>
              <a:spcAft>
                <a:spcPts val="0"/>
              </a:spcAft>
              <a:buSzPts val="1800"/>
              <a:buChar char="●"/>
            </a:pPr>
            <a:r>
              <a:rPr lang="en" sz="1800"/>
              <a:t>Quarter (Q1, Q2, Q3, Q4)</a:t>
            </a:r>
            <a:endParaRPr sz="1800"/>
          </a:p>
          <a:p>
            <a:pPr indent="0" lvl="0" marL="0" rtl="0" algn="ctr">
              <a:spcBef>
                <a:spcPts val="0"/>
              </a:spcBef>
              <a:spcAft>
                <a:spcPts val="0"/>
              </a:spcAft>
              <a:buNone/>
            </a:pPr>
            <a:r>
              <a:t/>
            </a:r>
            <a:endParaRPr sz="1800">
              <a:latin typeface="Work Sans SemiBold"/>
              <a:ea typeface="Work Sans SemiBold"/>
              <a:cs typeface="Work Sans SemiBold"/>
              <a:sym typeface="Work Sans SemiBold"/>
            </a:endParaRPr>
          </a:p>
        </p:txBody>
      </p:sp>
      <p:sp>
        <p:nvSpPr>
          <p:cNvPr id="541" name="Google Shape;541;p47"/>
          <p:cNvSpPr txBox="1"/>
          <p:nvPr>
            <p:ph idx="4" type="subTitle"/>
          </p:nvPr>
        </p:nvSpPr>
        <p:spPr>
          <a:xfrm>
            <a:off x="4801750" y="1278850"/>
            <a:ext cx="3123300" cy="36204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457200" rtl="0" algn="l">
              <a:lnSpc>
                <a:spcPct val="90000"/>
              </a:lnSpc>
              <a:spcBef>
                <a:spcPts val="0"/>
              </a:spcBef>
              <a:spcAft>
                <a:spcPts val="0"/>
              </a:spcAft>
              <a:buClr>
                <a:schemeClr val="dk1"/>
              </a:buClr>
              <a:buSzPts val="1100"/>
              <a:buFont typeface="Arial"/>
              <a:buNone/>
            </a:pPr>
            <a:r>
              <a:rPr lang="en" sz="1800" u="sng">
                <a:solidFill>
                  <a:schemeClr val="dk1"/>
                </a:solidFill>
                <a:latin typeface="Work Sans SemiBold"/>
                <a:ea typeface="Work Sans SemiBold"/>
                <a:cs typeface="Work Sans SemiBold"/>
                <a:sym typeface="Work Sans SemiBold"/>
              </a:rPr>
              <a:t>Meeting Pattern</a:t>
            </a:r>
            <a:r>
              <a:rPr lang="en" sz="1800">
                <a:solidFill>
                  <a:schemeClr val="dk1"/>
                </a:solidFill>
                <a:latin typeface="Work Sans SemiBold"/>
                <a:ea typeface="Work Sans SemiBold"/>
                <a:cs typeface="Work Sans SemiBold"/>
                <a:sym typeface="Work Sans SemiBold"/>
              </a:rPr>
              <a:t>:</a:t>
            </a:r>
            <a:endParaRPr sz="1800">
              <a:solidFill>
                <a:schemeClr val="dk1"/>
              </a:solidFill>
              <a:latin typeface="Work Sans SemiBold"/>
              <a:ea typeface="Work Sans SemiBold"/>
              <a:cs typeface="Work Sans SemiBold"/>
              <a:sym typeface="Work Sans SemiBold"/>
            </a:endParaRPr>
          </a:p>
          <a:p>
            <a:pPr indent="0" lvl="0" marL="457200" rtl="0" algn="l">
              <a:lnSpc>
                <a:spcPct val="90000"/>
              </a:lnSpc>
              <a:spcBef>
                <a:spcPts val="0"/>
              </a:spcBef>
              <a:spcAft>
                <a:spcPts val="0"/>
              </a:spcAft>
              <a:buClr>
                <a:schemeClr val="dk1"/>
              </a:buClr>
              <a:buSzPts val="1100"/>
              <a:buFont typeface="Arial"/>
              <a:buNone/>
            </a:pPr>
            <a:r>
              <a:t/>
            </a:r>
            <a:endParaRPr sz="1800">
              <a:solidFill>
                <a:schemeClr val="dk1"/>
              </a:solidFill>
              <a:latin typeface="Work Sans SemiBold"/>
              <a:ea typeface="Work Sans SemiBold"/>
              <a:cs typeface="Work Sans SemiBold"/>
              <a:sym typeface="Work Sans SemiBold"/>
            </a:endParaRPr>
          </a:p>
          <a:p>
            <a:pPr indent="0" lvl="0" marL="0" rtl="0" algn="ctr">
              <a:lnSpc>
                <a:spcPct val="90000"/>
              </a:lnSpc>
              <a:spcBef>
                <a:spcPts val="0"/>
              </a:spcBef>
              <a:spcAft>
                <a:spcPts val="0"/>
              </a:spcAft>
              <a:buClr>
                <a:schemeClr val="dk1"/>
              </a:buClr>
              <a:buSzPts val="1100"/>
              <a:buFont typeface="Arial"/>
              <a:buNone/>
            </a:pPr>
            <a:r>
              <a:rPr lang="en" sz="1800">
                <a:solidFill>
                  <a:schemeClr val="dk1"/>
                </a:solidFill>
                <a:latin typeface="Work Sans SemiBold"/>
                <a:ea typeface="Work Sans SemiBold"/>
                <a:cs typeface="Work Sans SemiBold"/>
                <a:sym typeface="Work Sans SemiBold"/>
              </a:rPr>
              <a:t>The class period (time) and day the class meets.</a:t>
            </a:r>
            <a:endParaRPr sz="1800">
              <a:solidFill>
                <a:schemeClr val="dk1"/>
              </a:solidFill>
              <a:latin typeface="Work Sans SemiBold"/>
              <a:ea typeface="Work Sans SemiBold"/>
              <a:cs typeface="Work Sans SemiBold"/>
              <a:sym typeface="Work Sans SemiBold"/>
            </a:endParaRPr>
          </a:p>
          <a:p>
            <a:pPr indent="0" lvl="0" marL="457200" rtl="0" algn="l">
              <a:lnSpc>
                <a:spcPct val="90000"/>
              </a:lnSpc>
              <a:spcBef>
                <a:spcPts val="0"/>
              </a:spcBef>
              <a:spcAft>
                <a:spcPts val="0"/>
              </a:spcAft>
              <a:buClr>
                <a:schemeClr val="dk1"/>
              </a:buClr>
              <a:buSzPts val="1100"/>
              <a:buFont typeface="Arial"/>
              <a:buNone/>
            </a:pPr>
            <a:r>
              <a:t/>
            </a:r>
            <a:endParaRPr sz="1800">
              <a:solidFill>
                <a:schemeClr val="dk1"/>
              </a:solidFill>
              <a:latin typeface="Work Sans SemiBold"/>
              <a:ea typeface="Work Sans SemiBold"/>
              <a:cs typeface="Work Sans SemiBold"/>
              <a:sym typeface="Work Sans SemiBold"/>
            </a:endParaRPr>
          </a:p>
          <a:p>
            <a:pPr indent="-342900" lvl="0" marL="457200" rtl="0" algn="l">
              <a:lnSpc>
                <a:spcPct val="200000"/>
              </a:lnSpc>
              <a:spcBef>
                <a:spcPts val="0"/>
              </a:spcBef>
              <a:spcAft>
                <a:spcPts val="0"/>
              </a:spcAft>
              <a:buClr>
                <a:schemeClr val="dk1"/>
              </a:buClr>
              <a:buSzPts val="1800"/>
              <a:buFont typeface="Work Sans"/>
              <a:buChar char="●"/>
            </a:pPr>
            <a:r>
              <a:rPr lang="en" sz="1800">
                <a:solidFill>
                  <a:schemeClr val="dk1"/>
                </a:solidFill>
              </a:rPr>
              <a:t>Every day</a:t>
            </a:r>
            <a:endParaRPr sz="1800">
              <a:solidFill>
                <a:schemeClr val="dk1"/>
              </a:solidFill>
            </a:endParaRPr>
          </a:p>
          <a:p>
            <a:pPr indent="-342900" lvl="0" marL="457200" rtl="0" algn="l">
              <a:lnSpc>
                <a:spcPct val="200000"/>
              </a:lnSpc>
              <a:spcBef>
                <a:spcPts val="0"/>
              </a:spcBef>
              <a:spcAft>
                <a:spcPts val="0"/>
              </a:spcAft>
              <a:buClr>
                <a:schemeClr val="dk1"/>
              </a:buClr>
              <a:buSzPts val="1800"/>
              <a:buFont typeface="Work Sans"/>
              <a:buChar char="●"/>
            </a:pPr>
            <a:r>
              <a:rPr lang="en" sz="1800">
                <a:solidFill>
                  <a:schemeClr val="dk1"/>
                </a:solidFill>
              </a:rPr>
              <a:t>Every other day</a:t>
            </a:r>
            <a:endParaRPr sz="1800">
              <a:solidFill>
                <a:schemeClr val="dk1"/>
              </a:solidFill>
            </a:endParaRPr>
          </a:p>
          <a:p>
            <a:pPr indent="-342900" lvl="0" marL="457200" rtl="0" algn="l">
              <a:lnSpc>
                <a:spcPct val="200000"/>
              </a:lnSpc>
              <a:spcBef>
                <a:spcPts val="0"/>
              </a:spcBef>
              <a:spcAft>
                <a:spcPts val="0"/>
              </a:spcAft>
              <a:buClr>
                <a:schemeClr val="dk1"/>
              </a:buClr>
              <a:buSzPts val="1800"/>
              <a:buFont typeface="Work Sans"/>
              <a:buChar char="●"/>
            </a:pPr>
            <a:r>
              <a:rPr lang="en" sz="1800">
                <a:solidFill>
                  <a:schemeClr val="dk1"/>
                </a:solidFill>
              </a:rPr>
              <a:t>Every four days</a:t>
            </a:r>
            <a:endParaRPr sz="1800">
              <a:solidFill>
                <a:schemeClr val="dk1"/>
              </a:solidFill>
            </a:endParaRPr>
          </a:p>
          <a:p>
            <a:pPr indent="0" lvl="0" marL="0" rtl="0" algn="l">
              <a:lnSpc>
                <a:spcPct val="90000"/>
              </a:lnSpc>
              <a:spcBef>
                <a:spcPts val="0"/>
              </a:spcBef>
              <a:spcAft>
                <a:spcPts val="0"/>
              </a:spcAft>
              <a:buNone/>
            </a:pPr>
            <a:r>
              <a:t/>
            </a:r>
            <a:endParaRPr sz="1800">
              <a:solidFill>
                <a:schemeClr val="dk1"/>
              </a:solidFill>
              <a:latin typeface="Work Sans Medium"/>
              <a:ea typeface="Work Sans Medium"/>
              <a:cs typeface="Work Sans Medium"/>
              <a:sym typeface="Work Sans Medium"/>
            </a:endParaRPr>
          </a:p>
          <a:p>
            <a:pPr indent="0" lvl="0" marL="0" rtl="0" algn="ctr">
              <a:spcBef>
                <a:spcPts val="0"/>
              </a:spcBef>
              <a:spcAft>
                <a:spcPts val="0"/>
              </a:spcAft>
              <a:buNone/>
            </a:pPr>
            <a:r>
              <a:t/>
            </a:r>
            <a:endParaRPr sz="1800">
              <a:solidFill>
                <a:schemeClr val="dk1"/>
              </a:solidFill>
              <a:latin typeface="Work Sans Medium"/>
              <a:ea typeface="Work Sans Medium"/>
              <a:cs typeface="Work Sans Medium"/>
              <a:sym typeface="Work Sans Medium"/>
            </a:endParaRPr>
          </a:p>
        </p:txBody>
      </p:sp>
      <p:sp>
        <p:nvSpPr>
          <p:cNvPr id="542" name="Google Shape;542;p47"/>
          <p:cNvSpPr txBox="1"/>
          <p:nvPr>
            <p:ph type="title"/>
          </p:nvPr>
        </p:nvSpPr>
        <p:spPr>
          <a:xfrm>
            <a:off x="720000" y="34347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Student Schedule Information</a:t>
            </a:r>
            <a:endParaRPr/>
          </a:p>
          <a:p>
            <a:pPr indent="0" lvl="0" marL="0" rtl="0" algn="ctr">
              <a:spcBef>
                <a:spcPts val="0"/>
              </a:spcBef>
              <a:spcAft>
                <a:spcPts val="0"/>
              </a:spcAft>
              <a:buNone/>
            </a:pPr>
            <a:r>
              <a:t/>
            </a:r>
            <a:endParaRPr/>
          </a:p>
        </p:txBody>
      </p:sp>
      <p:sp>
        <p:nvSpPr>
          <p:cNvPr id="543" name="Google Shape;543;p47"/>
          <p:cNvSpPr/>
          <p:nvPr/>
        </p:nvSpPr>
        <p:spPr>
          <a:xfrm>
            <a:off x="-216262" y="1368706"/>
            <a:ext cx="1162200" cy="1162200"/>
          </a:xfrm>
          <a:prstGeom prst="ellipse">
            <a:avLst/>
          </a:prstGeom>
          <a:solidFill>
            <a:srgbClr val="E19116">
              <a:alpha val="739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47"/>
          <p:cNvSpPr/>
          <p:nvPr/>
        </p:nvSpPr>
        <p:spPr>
          <a:xfrm>
            <a:off x="49399" y="1608752"/>
            <a:ext cx="630913" cy="572686"/>
          </a:xfrm>
          <a:custGeom>
            <a:rect b="b" l="l" r="r" t="t"/>
            <a:pathLst>
              <a:path extrusionOk="0" h="12216" w="12227">
                <a:moveTo>
                  <a:pt x="4967" y="715"/>
                </a:moveTo>
                <a:cubicBezTo>
                  <a:pt x="5404" y="715"/>
                  <a:pt x="5762" y="1074"/>
                  <a:pt x="5762" y="1514"/>
                </a:cubicBezTo>
                <a:lnTo>
                  <a:pt x="5762" y="2276"/>
                </a:lnTo>
                <a:cubicBezTo>
                  <a:pt x="5762" y="2276"/>
                  <a:pt x="5399" y="3063"/>
                  <a:pt x="4963" y="3063"/>
                </a:cubicBezTo>
                <a:cubicBezTo>
                  <a:pt x="4770" y="3063"/>
                  <a:pt x="4613" y="3220"/>
                  <a:pt x="4613" y="3426"/>
                </a:cubicBezTo>
                <a:cubicBezTo>
                  <a:pt x="4613" y="3620"/>
                  <a:pt x="4770" y="3777"/>
                  <a:pt x="4963" y="3777"/>
                </a:cubicBezTo>
                <a:cubicBezTo>
                  <a:pt x="5254" y="3777"/>
                  <a:pt x="5533" y="3704"/>
                  <a:pt x="5762" y="3559"/>
                </a:cubicBezTo>
                <a:lnTo>
                  <a:pt x="5762" y="5775"/>
                </a:lnTo>
                <a:cubicBezTo>
                  <a:pt x="5436" y="5520"/>
                  <a:pt x="5024" y="5363"/>
                  <a:pt x="4589" y="5363"/>
                </a:cubicBezTo>
                <a:cubicBezTo>
                  <a:pt x="4382" y="5363"/>
                  <a:pt x="4226" y="5520"/>
                  <a:pt x="4226" y="5726"/>
                </a:cubicBezTo>
                <a:cubicBezTo>
                  <a:pt x="4226" y="5920"/>
                  <a:pt x="4382" y="6077"/>
                  <a:pt x="4589" y="6077"/>
                </a:cubicBezTo>
                <a:cubicBezTo>
                  <a:pt x="5230" y="6077"/>
                  <a:pt x="5762" y="6610"/>
                  <a:pt x="5762" y="7252"/>
                </a:cubicBezTo>
                <a:cubicBezTo>
                  <a:pt x="5762" y="7688"/>
                  <a:pt x="5399" y="8051"/>
                  <a:pt x="4963" y="8051"/>
                </a:cubicBezTo>
                <a:cubicBezTo>
                  <a:pt x="4770" y="8051"/>
                  <a:pt x="4613" y="8208"/>
                  <a:pt x="4613" y="8401"/>
                </a:cubicBezTo>
                <a:cubicBezTo>
                  <a:pt x="4613" y="8608"/>
                  <a:pt x="4770" y="8765"/>
                  <a:pt x="4963" y="8765"/>
                </a:cubicBezTo>
                <a:cubicBezTo>
                  <a:pt x="5254" y="8765"/>
                  <a:pt x="5533" y="8680"/>
                  <a:pt x="5762" y="8535"/>
                </a:cubicBezTo>
                <a:lnTo>
                  <a:pt x="5762" y="9746"/>
                </a:lnTo>
                <a:cubicBezTo>
                  <a:pt x="5762" y="10714"/>
                  <a:pt x="4976" y="11500"/>
                  <a:pt x="4008" y="11500"/>
                </a:cubicBezTo>
                <a:cubicBezTo>
                  <a:pt x="3039" y="11500"/>
                  <a:pt x="2252" y="10714"/>
                  <a:pt x="2264" y="9746"/>
                </a:cubicBezTo>
                <a:lnTo>
                  <a:pt x="2264" y="9539"/>
                </a:lnTo>
                <a:lnTo>
                  <a:pt x="2663" y="9539"/>
                </a:lnTo>
                <a:cubicBezTo>
                  <a:pt x="2670" y="9539"/>
                  <a:pt x="2677" y="9539"/>
                  <a:pt x="2684" y="9539"/>
                </a:cubicBezTo>
                <a:cubicBezTo>
                  <a:pt x="3110" y="9539"/>
                  <a:pt x="3462" y="9898"/>
                  <a:pt x="3462" y="10327"/>
                </a:cubicBezTo>
                <a:cubicBezTo>
                  <a:pt x="3462" y="10520"/>
                  <a:pt x="3620" y="10677"/>
                  <a:pt x="3814" y="10677"/>
                </a:cubicBezTo>
                <a:cubicBezTo>
                  <a:pt x="4019" y="10677"/>
                  <a:pt x="4177" y="10520"/>
                  <a:pt x="4177" y="10327"/>
                </a:cubicBezTo>
                <a:cubicBezTo>
                  <a:pt x="4177" y="9491"/>
                  <a:pt x="2663" y="8813"/>
                  <a:pt x="2663" y="8813"/>
                </a:cubicBezTo>
                <a:lnTo>
                  <a:pt x="1453" y="8813"/>
                </a:lnTo>
                <a:cubicBezTo>
                  <a:pt x="1344" y="8813"/>
                  <a:pt x="1223" y="8765"/>
                  <a:pt x="1138" y="8680"/>
                </a:cubicBezTo>
                <a:cubicBezTo>
                  <a:pt x="121" y="7675"/>
                  <a:pt x="848" y="6453"/>
                  <a:pt x="1853" y="6453"/>
                </a:cubicBezTo>
                <a:cubicBezTo>
                  <a:pt x="2324" y="6453"/>
                  <a:pt x="2712" y="6864"/>
                  <a:pt x="2652" y="7349"/>
                </a:cubicBezTo>
                <a:cubicBezTo>
                  <a:pt x="2652" y="7384"/>
                  <a:pt x="2663" y="7421"/>
                  <a:pt x="2688" y="7457"/>
                </a:cubicBezTo>
                <a:cubicBezTo>
                  <a:pt x="2801" y="7562"/>
                  <a:pt x="2920" y="7606"/>
                  <a:pt x="3027" y="7606"/>
                </a:cubicBezTo>
                <a:cubicBezTo>
                  <a:pt x="3230" y="7606"/>
                  <a:pt x="3390" y="7449"/>
                  <a:pt x="3390" y="7252"/>
                </a:cubicBezTo>
                <a:cubicBezTo>
                  <a:pt x="3390" y="6416"/>
                  <a:pt x="2700" y="5738"/>
                  <a:pt x="1853" y="5738"/>
                </a:cubicBezTo>
                <a:cubicBezTo>
                  <a:pt x="1186" y="5738"/>
                  <a:pt x="654" y="5205"/>
                  <a:pt x="654" y="4564"/>
                </a:cubicBezTo>
                <a:cubicBezTo>
                  <a:pt x="654" y="4019"/>
                  <a:pt x="1017" y="3559"/>
                  <a:pt x="1525" y="3426"/>
                </a:cubicBezTo>
                <a:cubicBezTo>
                  <a:pt x="1723" y="4283"/>
                  <a:pt x="2495" y="4919"/>
                  <a:pt x="3421" y="4919"/>
                </a:cubicBezTo>
                <a:cubicBezTo>
                  <a:pt x="3463" y="4919"/>
                  <a:pt x="3505" y="4918"/>
                  <a:pt x="3548" y="4915"/>
                </a:cubicBezTo>
                <a:cubicBezTo>
                  <a:pt x="3583" y="4915"/>
                  <a:pt x="3620" y="4891"/>
                  <a:pt x="3644" y="4866"/>
                </a:cubicBezTo>
                <a:cubicBezTo>
                  <a:pt x="3935" y="4564"/>
                  <a:pt x="3717" y="4201"/>
                  <a:pt x="3414" y="4201"/>
                </a:cubicBezTo>
                <a:cubicBezTo>
                  <a:pt x="2410" y="4201"/>
                  <a:pt x="1695" y="2978"/>
                  <a:pt x="2712" y="1974"/>
                </a:cubicBezTo>
                <a:cubicBezTo>
                  <a:pt x="2797" y="1888"/>
                  <a:pt x="2906" y="1840"/>
                  <a:pt x="3027" y="1840"/>
                </a:cubicBezTo>
                <a:lnTo>
                  <a:pt x="3438" y="1840"/>
                </a:lnTo>
                <a:lnTo>
                  <a:pt x="3438" y="1985"/>
                </a:lnTo>
                <a:cubicBezTo>
                  <a:pt x="3438" y="2022"/>
                  <a:pt x="3462" y="2058"/>
                  <a:pt x="3487" y="2082"/>
                </a:cubicBezTo>
                <a:cubicBezTo>
                  <a:pt x="3593" y="2185"/>
                  <a:pt x="3707" y="2228"/>
                  <a:pt x="3811" y="2228"/>
                </a:cubicBezTo>
                <a:cubicBezTo>
                  <a:pt x="4013" y="2228"/>
                  <a:pt x="4177" y="2065"/>
                  <a:pt x="4177" y="1864"/>
                </a:cubicBezTo>
                <a:lnTo>
                  <a:pt x="4177" y="1525"/>
                </a:lnTo>
                <a:cubicBezTo>
                  <a:pt x="4177" y="1151"/>
                  <a:pt x="4468" y="787"/>
                  <a:pt x="4831" y="726"/>
                </a:cubicBezTo>
                <a:cubicBezTo>
                  <a:pt x="4877" y="719"/>
                  <a:pt x="4922" y="715"/>
                  <a:pt x="4967" y="715"/>
                </a:cubicBezTo>
                <a:close/>
                <a:moveTo>
                  <a:pt x="7268" y="696"/>
                </a:moveTo>
                <a:cubicBezTo>
                  <a:pt x="7706" y="696"/>
                  <a:pt x="8051" y="1050"/>
                  <a:pt x="8051" y="1489"/>
                </a:cubicBezTo>
                <a:lnTo>
                  <a:pt x="8051" y="1998"/>
                </a:lnTo>
                <a:cubicBezTo>
                  <a:pt x="8051" y="2022"/>
                  <a:pt x="8075" y="2058"/>
                  <a:pt x="8087" y="2082"/>
                </a:cubicBezTo>
                <a:cubicBezTo>
                  <a:pt x="8193" y="2185"/>
                  <a:pt x="8308" y="2228"/>
                  <a:pt x="8414" y="2228"/>
                </a:cubicBezTo>
                <a:cubicBezTo>
                  <a:pt x="8620" y="2228"/>
                  <a:pt x="8789" y="2065"/>
                  <a:pt x="8789" y="1864"/>
                </a:cubicBezTo>
                <a:lnTo>
                  <a:pt x="8789" y="1840"/>
                </a:lnTo>
                <a:lnTo>
                  <a:pt x="9237" y="1840"/>
                </a:lnTo>
                <a:cubicBezTo>
                  <a:pt x="9334" y="1840"/>
                  <a:pt x="9431" y="1877"/>
                  <a:pt x="9504" y="1950"/>
                </a:cubicBezTo>
                <a:cubicBezTo>
                  <a:pt x="10559" y="2969"/>
                  <a:pt x="9820" y="4205"/>
                  <a:pt x="8804" y="4205"/>
                </a:cubicBezTo>
                <a:cubicBezTo>
                  <a:pt x="8771" y="4205"/>
                  <a:pt x="8738" y="4204"/>
                  <a:pt x="8705" y="4201"/>
                </a:cubicBezTo>
                <a:cubicBezTo>
                  <a:pt x="8695" y="4198"/>
                  <a:pt x="8685" y="4196"/>
                  <a:pt x="8675" y="4196"/>
                </a:cubicBezTo>
                <a:cubicBezTo>
                  <a:pt x="8649" y="4196"/>
                  <a:pt x="8625" y="4208"/>
                  <a:pt x="8608" y="4225"/>
                </a:cubicBezTo>
                <a:cubicBezTo>
                  <a:pt x="8280" y="4540"/>
                  <a:pt x="8498" y="4915"/>
                  <a:pt x="8813" y="4915"/>
                </a:cubicBezTo>
                <a:cubicBezTo>
                  <a:pt x="9733" y="4915"/>
                  <a:pt x="10520" y="4274"/>
                  <a:pt x="10702" y="3426"/>
                </a:cubicBezTo>
                <a:cubicBezTo>
                  <a:pt x="11210" y="3559"/>
                  <a:pt x="11586" y="4019"/>
                  <a:pt x="11586" y="4564"/>
                </a:cubicBezTo>
                <a:cubicBezTo>
                  <a:pt x="11586" y="5205"/>
                  <a:pt x="11041" y="5738"/>
                  <a:pt x="10387" y="5738"/>
                </a:cubicBezTo>
                <a:cubicBezTo>
                  <a:pt x="9479" y="5738"/>
                  <a:pt x="8765" y="6489"/>
                  <a:pt x="8850" y="7397"/>
                </a:cubicBezTo>
                <a:cubicBezTo>
                  <a:pt x="8850" y="7421"/>
                  <a:pt x="8862" y="7446"/>
                  <a:pt x="8886" y="7470"/>
                </a:cubicBezTo>
                <a:cubicBezTo>
                  <a:pt x="8991" y="7567"/>
                  <a:pt x="9102" y="7607"/>
                  <a:pt x="9205" y="7607"/>
                </a:cubicBezTo>
                <a:cubicBezTo>
                  <a:pt x="9409" y="7607"/>
                  <a:pt x="9576" y="7446"/>
                  <a:pt x="9576" y="7252"/>
                </a:cubicBezTo>
                <a:cubicBezTo>
                  <a:pt x="9576" y="6803"/>
                  <a:pt x="9939" y="6453"/>
                  <a:pt x="10387" y="6453"/>
                </a:cubicBezTo>
                <a:cubicBezTo>
                  <a:pt x="11041" y="6453"/>
                  <a:pt x="11586" y="6985"/>
                  <a:pt x="11586" y="7627"/>
                </a:cubicBezTo>
                <a:cubicBezTo>
                  <a:pt x="11586" y="8280"/>
                  <a:pt x="11041" y="8813"/>
                  <a:pt x="10387" y="8813"/>
                </a:cubicBezTo>
                <a:lnTo>
                  <a:pt x="9552" y="8813"/>
                </a:lnTo>
                <a:cubicBezTo>
                  <a:pt x="8729" y="8813"/>
                  <a:pt x="8051" y="9491"/>
                  <a:pt x="8051" y="10351"/>
                </a:cubicBezTo>
                <a:cubicBezTo>
                  <a:pt x="8051" y="10520"/>
                  <a:pt x="8159" y="10677"/>
                  <a:pt x="8329" y="10714"/>
                </a:cubicBezTo>
                <a:cubicBezTo>
                  <a:pt x="8354" y="10719"/>
                  <a:pt x="8379" y="10722"/>
                  <a:pt x="8404" y="10722"/>
                </a:cubicBezTo>
                <a:cubicBezTo>
                  <a:pt x="8602" y="10722"/>
                  <a:pt x="8765" y="10555"/>
                  <a:pt x="8765" y="10351"/>
                </a:cubicBezTo>
                <a:cubicBezTo>
                  <a:pt x="8765" y="9902"/>
                  <a:pt x="9116" y="9539"/>
                  <a:pt x="9552" y="9539"/>
                </a:cubicBezTo>
                <a:lnTo>
                  <a:pt x="9964" y="9539"/>
                </a:lnTo>
                <a:lnTo>
                  <a:pt x="9964" y="9770"/>
                </a:lnTo>
                <a:cubicBezTo>
                  <a:pt x="9964" y="10750"/>
                  <a:pt x="9189" y="11549"/>
                  <a:pt x="8220" y="11549"/>
                </a:cubicBezTo>
                <a:cubicBezTo>
                  <a:pt x="7252" y="11549"/>
                  <a:pt x="6465" y="10750"/>
                  <a:pt x="6465" y="9770"/>
                </a:cubicBezTo>
                <a:lnTo>
                  <a:pt x="6465" y="8559"/>
                </a:lnTo>
                <a:cubicBezTo>
                  <a:pt x="6695" y="8692"/>
                  <a:pt x="6961" y="8777"/>
                  <a:pt x="7252" y="8777"/>
                </a:cubicBezTo>
                <a:cubicBezTo>
                  <a:pt x="7421" y="8777"/>
                  <a:pt x="7578" y="8668"/>
                  <a:pt x="7615" y="8498"/>
                </a:cubicBezTo>
                <a:cubicBezTo>
                  <a:pt x="7664" y="8269"/>
                  <a:pt x="7481" y="8062"/>
                  <a:pt x="7264" y="8062"/>
                </a:cubicBezTo>
                <a:cubicBezTo>
                  <a:pt x="6828" y="8062"/>
                  <a:pt x="6465" y="7699"/>
                  <a:pt x="6465" y="7263"/>
                </a:cubicBezTo>
                <a:cubicBezTo>
                  <a:pt x="6465" y="6622"/>
                  <a:pt x="6986" y="6090"/>
                  <a:pt x="7639" y="6090"/>
                </a:cubicBezTo>
                <a:cubicBezTo>
                  <a:pt x="7809" y="6090"/>
                  <a:pt x="7966" y="5969"/>
                  <a:pt x="8002" y="5799"/>
                </a:cubicBezTo>
                <a:cubicBezTo>
                  <a:pt x="8038" y="5569"/>
                  <a:pt x="7869" y="5363"/>
                  <a:pt x="7651" y="5363"/>
                </a:cubicBezTo>
                <a:cubicBezTo>
                  <a:pt x="7204" y="5363"/>
                  <a:pt x="6792" y="5520"/>
                  <a:pt x="6465" y="5775"/>
                </a:cubicBezTo>
                <a:lnTo>
                  <a:pt x="6465" y="3547"/>
                </a:lnTo>
                <a:cubicBezTo>
                  <a:pt x="6695" y="3693"/>
                  <a:pt x="6961" y="3777"/>
                  <a:pt x="7252" y="3777"/>
                </a:cubicBezTo>
                <a:cubicBezTo>
                  <a:pt x="7421" y="3777"/>
                  <a:pt x="7578" y="3669"/>
                  <a:pt x="7615" y="3499"/>
                </a:cubicBezTo>
                <a:cubicBezTo>
                  <a:pt x="7664" y="3269"/>
                  <a:pt x="7481" y="3063"/>
                  <a:pt x="7264" y="3063"/>
                </a:cubicBezTo>
                <a:cubicBezTo>
                  <a:pt x="6828" y="3063"/>
                  <a:pt x="6465" y="2700"/>
                  <a:pt x="6465" y="2264"/>
                </a:cubicBezTo>
                <a:lnTo>
                  <a:pt x="6465" y="1501"/>
                </a:lnTo>
                <a:cubicBezTo>
                  <a:pt x="6465" y="1114"/>
                  <a:pt x="6779" y="751"/>
                  <a:pt x="7167" y="702"/>
                </a:cubicBezTo>
                <a:cubicBezTo>
                  <a:pt x="7201" y="698"/>
                  <a:pt x="7235" y="696"/>
                  <a:pt x="7268" y="696"/>
                </a:cubicBezTo>
                <a:close/>
                <a:moveTo>
                  <a:pt x="4963" y="0"/>
                </a:moveTo>
                <a:cubicBezTo>
                  <a:pt x="4250" y="0"/>
                  <a:pt x="3656" y="484"/>
                  <a:pt x="3499" y="1151"/>
                </a:cubicBezTo>
                <a:lnTo>
                  <a:pt x="3427" y="1151"/>
                </a:lnTo>
                <a:cubicBezTo>
                  <a:pt x="2494" y="1151"/>
                  <a:pt x="1719" y="1816"/>
                  <a:pt x="1562" y="2712"/>
                </a:cubicBezTo>
                <a:cubicBezTo>
                  <a:pt x="678" y="2857"/>
                  <a:pt x="0" y="3632"/>
                  <a:pt x="0" y="4564"/>
                </a:cubicBezTo>
                <a:cubicBezTo>
                  <a:pt x="0" y="5194"/>
                  <a:pt x="315" y="5762"/>
                  <a:pt x="787" y="6101"/>
                </a:cubicBezTo>
                <a:cubicBezTo>
                  <a:pt x="315" y="6440"/>
                  <a:pt x="0" y="7010"/>
                  <a:pt x="0" y="7639"/>
                </a:cubicBezTo>
                <a:cubicBezTo>
                  <a:pt x="0" y="8559"/>
                  <a:pt x="666" y="9321"/>
                  <a:pt x="1538" y="9491"/>
                </a:cubicBezTo>
                <a:lnTo>
                  <a:pt x="1538" y="9746"/>
                </a:lnTo>
                <a:cubicBezTo>
                  <a:pt x="1538" y="11101"/>
                  <a:pt x="2639" y="12215"/>
                  <a:pt x="4008" y="12215"/>
                </a:cubicBezTo>
                <a:cubicBezTo>
                  <a:pt x="4903" y="12215"/>
                  <a:pt x="5678" y="11731"/>
                  <a:pt x="6114" y="11029"/>
                </a:cubicBezTo>
                <a:cubicBezTo>
                  <a:pt x="6550" y="11731"/>
                  <a:pt x="7336" y="12215"/>
                  <a:pt x="8232" y="12215"/>
                </a:cubicBezTo>
                <a:cubicBezTo>
                  <a:pt x="9588" y="12215"/>
                  <a:pt x="10702" y="11101"/>
                  <a:pt x="10702" y="9746"/>
                </a:cubicBezTo>
                <a:lnTo>
                  <a:pt x="10702" y="9491"/>
                </a:lnTo>
                <a:cubicBezTo>
                  <a:pt x="11573" y="9321"/>
                  <a:pt x="12227" y="8559"/>
                  <a:pt x="12227" y="7639"/>
                </a:cubicBezTo>
                <a:cubicBezTo>
                  <a:pt x="12227" y="7010"/>
                  <a:pt x="11925" y="6440"/>
                  <a:pt x="11441" y="6101"/>
                </a:cubicBezTo>
                <a:cubicBezTo>
                  <a:pt x="11925" y="5762"/>
                  <a:pt x="12227" y="5194"/>
                  <a:pt x="12227" y="4564"/>
                </a:cubicBezTo>
                <a:cubicBezTo>
                  <a:pt x="12227" y="3632"/>
                  <a:pt x="11549" y="2857"/>
                  <a:pt x="10666" y="2712"/>
                </a:cubicBezTo>
                <a:cubicBezTo>
                  <a:pt x="10508" y="1816"/>
                  <a:pt x="9733" y="1151"/>
                  <a:pt x="8801" y="1151"/>
                </a:cubicBezTo>
                <a:lnTo>
                  <a:pt x="8729" y="1151"/>
                </a:lnTo>
                <a:cubicBezTo>
                  <a:pt x="8571" y="484"/>
                  <a:pt x="7978" y="0"/>
                  <a:pt x="7264" y="0"/>
                </a:cubicBezTo>
                <a:cubicBezTo>
                  <a:pt x="6804" y="0"/>
                  <a:pt x="6392" y="206"/>
                  <a:pt x="6114" y="533"/>
                </a:cubicBezTo>
                <a:cubicBezTo>
                  <a:pt x="5835" y="206"/>
                  <a:pt x="5423" y="0"/>
                  <a:pt x="496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47"/>
          <p:cNvSpPr/>
          <p:nvPr/>
        </p:nvSpPr>
        <p:spPr>
          <a:xfrm>
            <a:off x="-134603" y="2454875"/>
            <a:ext cx="1495800" cy="1494600"/>
          </a:xfrm>
          <a:prstGeom prst="ellipse">
            <a:avLst/>
          </a:prstGeom>
          <a:solidFill>
            <a:srgbClr val="598CF8">
              <a:alpha val="73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47"/>
          <p:cNvSpPr/>
          <p:nvPr/>
        </p:nvSpPr>
        <p:spPr>
          <a:xfrm>
            <a:off x="297853" y="2791937"/>
            <a:ext cx="630896" cy="820483"/>
          </a:xfrm>
          <a:custGeom>
            <a:rect b="b" l="l" r="r" t="t"/>
            <a:pathLst>
              <a:path extrusionOk="0" h="11998" w="9250">
                <a:moveTo>
                  <a:pt x="3500" y="957"/>
                </a:moveTo>
                <a:lnTo>
                  <a:pt x="3912" y="1538"/>
                </a:lnTo>
                <a:cubicBezTo>
                  <a:pt x="3705" y="1684"/>
                  <a:pt x="3536" y="1805"/>
                  <a:pt x="3330" y="1937"/>
                </a:cubicBezTo>
                <a:lnTo>
                  <a:pt x="2931" y="1369"/>
                </a:lnTo>
                <a:lnTo>
                  <a:pt x="3500" y="957"/>
                </a:lnTo>
                <a:close/>
                <a:moveTo>
                  <a:pt x="3633" y="4202"/>
                </a:moveTo>
                <a:cubicBezTo>
                  <a:pt x="4020" y="4202"/>
                  <a:pt x="4335" y="4516"/>
                  <a:pt x="4335" y="4915"/>
                </a:cubicBezTo>
                <a:cubicBezTo>
                  <a:pt x="4335" y="5303"/>
                  <a:pt x="4020" y="5617"/>
                  <a:pt x="3633" y="5617"/>
                </a:cubicBezTo>
                <a:cubicBezTo>
                  <a:pt x="3245" y="5617"/>
                  <a:pt x="2931" y="5303"/>
                  <a:pt x="2931" y="4915"/>
                </a:cubicBezTo>
                <a:cubicBezTo>
                  <a:pt x="2931" y="4516"/>
                  <a:pt x="3245" y="4202"/>
                  <a:pt x="3633" y="4202"/>
                </a:cubicBezTo>
                <a:close/>
                <a:moveTo>
                  <a:pt x="4892" y="1708"/>
                </a:moveTo>
                <a:lnTo>
                  <a:pt x="6901" y="4589"/>
                </a:lnTo>
                <a:cubicBezTo>
                  <a:pt x="6696" y="4734"/>
                  <a:pt x="5376" y="5666"/>
                  <a:pt x="5171" y="5800"/>
                </a:cubicBezTo>
                <a:lnTo>
                  <a:pt x="4928" y="5461"/>
                </a:lnTo>
                <a:cubicBezTo>
                  <a:pt x="5001" y="5291"/>
                  <a:pt x="5037" y="5097"/>
                  <a:pt x="5037" y="4915"/>
                </a:cubicBezTo>
                <a:cubicBezTo>
                  <a:pt x="5037" y="4127"/>
                  <a:pt x="4408" y="3498"/>
                  <a:pt x="3626" y="3498"/>
                </a:cubicBezTo>
                <a:cubicBezTo>
                  <a:pt x="3604" y="3498"/>
                  <a:pt x="3582" y="3498"/>
                  <a:pt x="3560" y="3499"/>
                </a:cubicBezTo>
                <a:lnTo>
                  <a:pt x="3161" y="2918"/>
                </a:lnTo>
                <a:lnTo>
                  <a:pt x="4892" y="1708"/>
                </a:lnTo>
                <a:close/>
                <a:moveTo>
                  <a:pt x="6732" y="5569"/>
                </a:moveTo>
                <a:lnTo>
                  <a:pt x="7132" y="6150"/>
                </a:lnTo>
                <a:lnTo>
                  <a:pt x="6562" y="6550"/>
                </a:lnTo>
                <a:lnTo>
                  <a:pt x="6151" y="5981"/>
                </a:lnTo>
                <a:cubicBezTo>
                  <a:pt x="6357" y="5835"/>
                  <a:pt x="6526" y="5714"/>
                  <a:pt x="6732" y="5569"/>
                </a:cubicBezTo>
                <a:close/>
                <a:moveTo>
                  <a:pt x="2253" y="5133"/>
                </a:moveTo>
                <a:cubicBezTo>
                  <a:pt x="2289" y="5375"/>
                  <a:pt x="2398" y="5606"/>
                  <a:pt x="2543" y="5787"/>
                </a:cubicBezTo>
                <a:cubicBezTo>
                  <a:pt x="1865" y="6114"/>
                  <a:pt x="1429" y="6852"/>
                  <a:pt x="1550" y="7651"/>
                </a:cubicBezTo>
                <a:cubicBezTo>
                  <a:pt x="1647" y="8366"/>
                  <a:pt x="2217" y="8934"/>
                  <a:pt x="2931" y="9104"/>
                </a:cubicBezTo>
                <a:lnTo>
                  <a:pt x="2931" y="9806"/>
                </a:lnTo>
                <a:cubicBezTo>
                  <a:pt x="1805" y="9601"/>
                  <a:pt x="921" y="8705"/>
                  <a:pt x="837" y="7615"/>
                </a:cubicBezTo>
                <a:cubicBezTo>
                  <a:pt x="740" y="6537"/>
                  <a:pt x="1333" y="5569"/>
                  <a:pt x="2253" y="5133"/>
                </a:cubicBezTo>
                <a:close/>
                <a:moveTo>
                  <a:pt x="5037" y="9152"/>
                </a:moveTo>
                <a:lnTo>
                  <a:pt x="5037" y="11271"/>
                </a:lnTo>
                <a:lnTo>
                  <a:pt x="3621" y="11271"/>
                </a:lnTo>
                <a:lnTo>
                  <a:pt x="3621" y="9152"/>
                </a:lnTo>
                <a:close/>
                <a:moveTo>
                  <a:pt x="3681" y="0"/>
                </a:moveTo>
                <a:lnTo>
                  <a:pt x="1950" y="1211"/>
                </a:lnTo>
                <a:lnTo>
                  <a:pt x="2761" y="2362"/>
                </a:lnTo>
                <a:lnTo>
                  <a:pt x="2180" y="2761"/>
                </a:lnTo>
                <a:lnTo>
                  <a:pt x="2870" y="3742"/>
                </a:lnTo>
                <a:cubicBezTo>
                  <a:pt x="2640" y="3898"/>
                  <a:pt x="2459" y="4105"/>
                  <a:pt x="2349" y="4358"/>
                </a:cubicBezTo>
                <a:cubicBezTo>
                  <a:pt x="969" y="4794"/>
                  <a:pt x="1" y="6163"/>
                  <a:pt x="135" y="7688"/>
                </a:cubicBezTo>
                <a:cubicBezTo>
                  <a:pt x="256" y="9177"/>
                  <a:pt x="1478" y="10314"/>
                  <a:pt x="2931" y="10532"/>
                </a:cubicBezTo>
                <a:lnTo>
                  <a:pt x="2931" y="11307"/>
                </a:lnTo>
                <a:lnTo>
                  <a:pt x="813" y="11271"/>
                </a:lnTo>
                <a:lnTo>
                  <a:pt x="813" y="11998"/>
                </a:lnTo>
                <a:lnTo>
                  <a:pt x="8536" y="11998"/>
                </a:lnTo>
                <a:lnTo>
                  <a:pt x="8536" y="11271"/>
                </a:lnTo>
                <a:lnTo>
                  <a:pt x="5752" y="11271"/>
                </a:lnTo>
                <a:lnTo>
                  <a:pt x="5752" y="10557"/>
                </a:lnTo>
                <a:lnTo>
                  <a:pt x="7156" y="10557"/>
                </a:lnTo>
                <a:lnTo>
                  <a:pt x="7156" y="9152"/>
                </a:lnTo>
                <a:lnTo>
                  <a:pt x="9250" y="9152"/>
                </a:lnTo>
                <a:lnTo>
                  <a:pt x="9250" y="8463"/>
                </a:lnTo>
                <a:lnTo>
                  <a:pt x="6441" y="8463"/>
                </a:lnTo>
                <a:lnTo>
                  <a:pt x="6441" y="9867"/>
                </a:lnTo>
                <a:lnTo>
                  <a:pt x="5752" y="9867"/>
                </a:lnTo>
                <a:lnTo>
                  <a:pt x="5752" y="8463"/>
                </a:lnTo>
                <a:lnTo>
                  <a:pt x="3403" y="8463"/>
                </a:lnTo>
                <a:cubicBezTo>
                  <a:pt x="2834" y="8463"/>
                  <a:pt x="2325" y="8063"/>
                  <a:pt x="2253" y="7567"/>
                </a:cubicBezTo>
                <a:cubicBezTo>
                  <a:pt x="2217" y="7264"/>
                  <a:pt x="2289" y="6973"/>
                  <a:pt x="2471" y="6744"/>
                </a:cubicBezTo>
                <a:cubicBezTo>
                  <a:pt x="2785" y="6344"/>
                  <a:pt x="3221" y="6332"/>
                  <a:pt x="3245" y="6332"/>
                </a:cubicBezTo>
                <a:lnTo>
                  <a:pt x="3645" y="6332"/>
                </a:lnTo>
                <a:cubicBezTo>
                  <a:pt x="3960" y="6332"/>
                  <a:pt x="4251" y="6223"/>
                  <a:pt x="4480" y="6053"/>
                </a:cubicBezTo>
                <a:lnTo>
                  <a:pt x="5013" y="6804"/>
                </a:lnTo>
                <a:lnTo>
                  <a:pt x="5582" y="6392"/>
                </a:lnTo>
                <a:lnTo>
                  <a:pt x="6393" y="7554"/>
                </a:lnTo>
                <a:lnTo>
                  <a:pt x="8124" y="6344"/>
                </a:lnTo>
                <a:lnTo>
                  <a:pt x="7313" y="5182"/>
                </a:lnTo>
                <a:lnTo>
                  <a:pt x="7894" y="4783"/>
                </a:lnTo>
                <a:lnTo>
                  <a:pt x="5061" y="751"/>
                </a:lnTo>
                <a:lnTo>
                  <a:pt x="4493" y="1151"/>
                </a:lnTo>
                <a:lnTo>
                  <a:pt x="3681"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47"/>
          <p:cNvSpPr/>
          <p:nvPr/>
        </p:nvSpPr>
        <p:spPr>
          <a:xfrm>
            <a:off x="-529553" y="3648900"/>
            <a:ext cx="1495800" cy="1494600"/>
          </a:xfrm>
          <a:prstGeom prst="ellipse">
            <a:avLst/>
          </a:prstGeom>
          <a:solidFill>
            <a:srgbClr val="652D6B">
              <a:alpha val="73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48" name="Google Shape;548;p47"/>
          <p:cNvGrpSpPr/>
          <p:nvPr/>
        </p:nvGrpSpPr>
        <p:grpSpPr>
          <a:xfrm>
            <a:off x="-45887" y="3985584"/>
            <a:ext cx="528452" cy="821235"/>
            <a:chOff x="3385750" y="4206675"/>
            <a:chExt cx="193700" cy="300225"/>
          </a:xfrm>
        </p:grpSpPr>
        <p:sp>
          <p:nvSpPr>
            <p:cNvPr id="549" name="Google Shape;549;p47"/>
            <p:cNvSpPr/>
            <p:nvPr/>
          </p:nvSpPr>
          <p:spPr>
            <a:xfrm>
              <a:off x="3438400" y="4383725"/>
              <a:ext cx="88100" cy="87775"/>
            </a:xfrm>
            <a:custGeom>
              <a:rect b="b" l="l" r="r" t="t"/>
              <a:pathLst>
                <a:path extrusionOk="0" h="3511" w="3524">
                  <a:moveTo>
                    <a:pt x="1756" y="702"/>
                  </a:moveTo>
                  <a:cubicBezTo>
                    <a:pt x="2338" y="702"/>
                    <a:pt x="2822" y="1175"/>
                    <a:pt x="2822" y="1756"/>
                  </a:cubicBezTo>
                  <a:cubicBezTo>
                    <a:pt x="2822" y="2337"/>
                    <a:pt x="2338" y="2809"/>
                    <a:pt x="1756" y="2809"/>
                  </a:cubicBezTo>
                  <a:cubicBezTo>
                    <a:pt x="1175" y="2809"/>
                    <a:pt x="703" y="2337"/>
                    <a:pt x="703" y="1756"/>
                  </a:cubicBezTo>
                  <a:cubicBezTo>
                    <a:pt x="703" y="1175"/>
                    <a:pt x="1175" y="702"/>
                    <a:pt x="1756" y="702"/>
                  </a:cubicBezTo>
                  <a:close/>
                  <a:moveTo>
                    <a:pt x="1756" y="0"/>
                  </a:moveTo>
                  <a:cubicBezTo>
                    <a:pt x="788" y="0"/>
                    <a:pt x="1" y="788"/>
                    <a:pt x="1" y="1756"/>
                  </a:cubicBezTo>
                  <a:cubicBezTo>
                    <a:pt x="1" y="2724"/>
                    <a:pt x="788" y="3511"/>
                    <a:pt x="1756" y="3511"/>
                  </a:cubicBezTo>
                  <a:cubicBezTo>
                    <a:pt x="2725" y="3511"/>
                    <a:pt x="3524" y="2724"/>
                    <a:pt x="3524" y="1756"/>
                  </a:cubicBezTo>
                  <a:cubicBezTo>
                    <a:pt x="3524" y="788"/>
                    <a:pt x="2725" y="0"/>
                    <a:pt x="175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47"/>
            <p:cNvSpPr/>
            <p:nvPr/>
          </p:nvSpPr>
          <p:spPr>
            <a:xfrm>
              <a:off x="3385750" y="4206675"/>
              <a:ext cx="193700" cy="300225"/>
            </a:xfrm>
            <a:custGeom>
              <a:rect b="b" l="l" r="r" t="t"/>
              <a:pathLst>
                <a:path extrusionOk="0" h="12009" w="7748">
                  <a:moveTo>
                    <a:pt x="7034" y="715"/>
                  </a:moveTo>
                  <a:lnTo>
                    <a:pt x="7034" y="2119"/>
                  </a:lnTo>
                  <a:lnTo>
                    <a:pt x="6344" y="2119"/>
                  </a:lnTo>
                  <a:lnTo>
                    <a:pt x="6344" y="1405"/>
                  </a:lnTo>
                  <a:lnTo>
                    <a:pt x="1404" y="1405"/>
                  </a:lnTo>
                  <a:lnTo>
                    <a:pt x="1404" y="2119"/>
                  </a:lnTo>
                  <a:lnTo>
                    <a:pt x="678" y="2119"/>
                  </a:lnTo>
                  <a:lnTo>
                    <a:pt x="678" y="715"/>
                  </a:lnTo>
                  <a:close/>
                  <a:moveTo>
                    <a:pt x="2809" y="2119"/>
                  </a:moveTo>
                  <a:lnTo>
                    <a:pt x="2809" y="3499"/>
                  </a:lnTo>
                  <a:lnTo>
                    <a:pt x="2095" y="3039"/>
                  </a:lnTo>
                  <a:lnTo>
                    <a:pt x="2095" y="2119"/>
                  </a:lnTo>
                  <a:close/>
                  <a:moveTo>
                    <a:pt x="5630" y="2119"/>
                  </a:moveTo>
                  <a:lnTo>
                    <a:pt x="5630" y="3039"/>
                  </a:lnTo>
                  <a:lnTo>
                    <a:pt x="4904" y="3499"/>
                  </a:lnTo>
                  <a:lnTo>
                    <a:pt x="4904" y="2119"/>
                  </a:lnTo>
                  <a:close/>
                  <a:moveTo>
                    <a:pt x="4213" y="2119"/>
                  </a:moveTo>
                  <a:lnTo>
                    <a:pt x="4213" y="3971"/>
                  </a:lnTo>
                  <a:lnTo>
                    <a:pt x="3874" y="4214"/>
                  </a:lnTo>
                  <a:lnTo>
                    <a:pt x="3535" y="3971"/>
                  </a:lnTo>
                  <a:lnTo>
                    <a:pt x="3535" y="2119"/>
                  </a:lnTo>
                  <a:close/>
                  <a:moveTo>
                    <a:pt x="3862" y="4964"/>
                  </a:moveTo>
                  <a:cubicBezTo>
                    <a:pt x="4056" y="4964"/>
                    <a:pt x="4213" y="5121"/>
                    <a:pt x="4213" y="5315"/>
                  </a:cubicBezTo>
                  <a:cubicBezTo>
                    <a:pt x="4213" y="5508"/>
                    <a:pt x="4056" y="5666"/>
                    <a:pt x="3862" y="5666"/>
                  </a:cubicBezTo>
                  <a:cubicBezTo>
                    <a:pt x="3669" y="5666"/>
                    <a:pt x="3511" y="5508"/>
                    <a:pt x="3511" y="5315"/>
                  </a:cubicBezTo>
                  <a:cubicBezTo>
                    <a:pt x="3511" y="5121"/>
                    <a:pt x="3669" y="4964"/>
                    <a:pt x="3862" y="4964"/>
                  </a:cubicBezTo>
                  <a:close/>
                  <a:moveTo>
                    <a:pt x="3862" y="6380"/>
                  </a:moveTo>
                  <a:cubicBezTo>
                    <a:pt x="5230" y="6380"/>
                    <a:pt x="6332" y="7482"/>
                    <a:pt x="6332" y="8838"/>
                  </a:cubicBezTo>
                  <a:cubicBezTo>
                    <a:pt x="6332" y="10194"/>
                    <a:pt x="5230" y="11308"/>
                    <a:pt x="3862" y="11308"/>
                  </a:cubicBezTo>
                  <a:cubicBezTo>
                    <a:pt x="2507" y="11308"/>
                    <a:pt x="1404" y="10194"/>
                    <a:pt x="1404" y="8838"/>
                  </a:cubicBezTo>
                  <a:cubicBezTo>
                    <a:pt x="1404" y="7482"/>
                    <a:pt x="2507" y="6380"/>
                    <a:pt x="3862" y="6380"/>
                  </a:cubicBezTo>
                  <a:close/>
                  <a:moveTo>
                    <a:pt x="0" y="1"/>
                  </a:moveTo>
                  <a:lnTo>
                    <a:pt x="0" y="2809"/>
                  </a:lnTo>
                  <a:lnTo>
                    <a:pt x="1404" y="2809"/>
                  </a:lnTo>
                  <a:lnTo>
                    <a:pt x="1404" y="3402"/>
                  </a:lnTo>
                  <a:lnTo>
                    <a:pt x="3148" y="4553"/>
                  </a:lnTo>
                  <a:cubicBezTo>
                    <a:pt x="2942" y="4746"/>
                    <a:pt x="2809" y="5024"/>
                    <a:pt x="2809" y="5315"/>
                  </a:cubicBezTo>
                  <a:cubicBezTo>
                    <a:pt x="2809" y="5497"/>
                    <a:pt x="2857" y="5666"/>
                    <a:pt x="2942" y="5812"/>
                  </a:cubicBezTo>
                  <a:cubicBezTo>
                    <a:pt x="1562" y="6235"/>
                    <a:pt x="581" y="7579"/>
                    <a:pt x="715" y="9116"/>
                  </a:cubicBezTo>
                  <a:cubicBezTo>
                    <a:pt x="836" y="10641"/>
                    <a:pt x="2058" y="11852"/>
                    <a:pt x="3584" y="11997"/>
                  </a:cubicBezTo>
                  <a:cubicBezTo>
                    <a:pt x="3676" y="12005"/>
                    <a:pt x="3768" y="12009"/>
                    <a:pt x="3858" y="12009"/>
                  </a:cubicBezTo>
                  <a:cubicBezTo>
                    <a:pt x="5613" y="12009"/>
                    <a:pt x="7046" y="10587"/>
                    <a:pt x="7046" y="8838"/>
                  </a:cubicBezTo>
                  <a:cubicBezTo>
                    <a:pt x="7046" y="7421"/>
                    <a:pt x="6102" y="6211"/>
                    <a:pt x="4807" y="5812"/>
                  </a:cubicBezTo>
                  <a:cubicBezTo>
                    <a:pt x="4891" y="5666"/>
                    <a:pt x="4928" y="5497"/>
                    <a:pt x="4928" y="5315"/>
                  </a:cubicBezTo>
                  <a:cubicBezTo>
                    <a:pt x="4928" y="5024"/>
                    <a:pt x="4807" y="4746"/>
                    <a:pt x="4600" y="4553"/>
                  </a:cubicBezTo>
                  <a:lnTo>
                    <a:pt x="6344" y="3402"/>
                  </a:lnTo>
                  <a:lnTo>
                    <a:pt x="6344" y="2809"/>
                  </a:lnTo>
                  <a:lnTo>
                    <a:pt x="7748" y="2809"/>
                  </a:lnTo>
                  <a:lnTo>
                    <a:pt x="774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grpSp>
        <p:nvGrpSpPr>
          <p:cNvPr id="555" name="Google Shape;555;p48"/>
          <p:cNvGrpSpPr/>
          <p:nvPr/>
        </p:nvGrpSpPr>
        <p:grpSpPr>
          <a:xfrm>
            <a:off x="2000471" y="558572"/>
            <a:ext cx="822022" cy="813806"/>
            <a:chOff x="2656375" y="4686975"/>
            <a:chExt cx="304475" cy="300475"/>
          </a:xfrm>
        </p:grpSpPr>
        <p:sp>
          <p:nvSpPr>
            <p:cNvPr id="556" name="Google Shape;556;p48"/>
            <p:cNvSpPr/>
            <p:nvPr/>
          </p:nvSpPr>
          <p:spPr>
            <a:xfrm>
              <a:off x="2656375" y="4686975"/>
              <a:ext cx="304475" cy="300475"/>
            </a:xfrm>
            <a:custGeom>
              <a:rect b="b" l="l" r="r" t="t"/>
              <a:pathLst>
                <a:path extrusionOk="0" h="12019" w="12179">
                  <a:moveTo>
                    <a:pt x="11065" y="1114"/>
                  </a:moveTo>
                  <a:lnTo>
                    <a:pt x="10472" y="2894"/>
                  </a:lnTo>
                  <a:lnTo>
                    <a:pt x="9286" y="1707"/>
                  </a:lnTo>
                  <a:lnTo>
                    <a:pt x="11065" y="1114"/>
                  </a:lnTo>
                  <a:close/>
                  <a:moveTo>
                    <a:pt x="2664" y="993"/>
                  </a:moveTo>
                  <a:lnTo>
                    <a:pt x="3656" y="1998"/>
                  </a:lnTo>
                  <a:lnTo>
                    <a:pt x="2664" y="2991"/>
                  </a:lnTo>
                  <a:lnTo>
                    <a:pt x="3161" y="3487"/>
                  </a:lnTo>
                  <a:lnTo>
                    <a:pt x="4153" y="2494"/>
                  </a:lnTo>
                  <a:lnTo>
                    <a:pt x="4649" y="2991"/>
                  </a:lnTo>
                  <a:lnTo>
                    <a:pt x="3656" y="3983"/>
                  </a:lnTo>
                  <a:lnTo>
                    <a:pt x="4153" y="4479"/>
                  </a:lnTo>
                  <a:lnTo>
                    <a:pt x="5146" y="3487"/>
                  </a:lnTo>
                  <a:lnTo>
                    <a:pt x="5679" y="4019"/>
                  </a:lnTo>
                  <a:lnTo>
                    <a:pt x="4189" y="5509"/>
                  </a:lnTo>
                  <a:lnTo>
                    <a:pt x="1175" y="2494"/>
                  </a:lnTo>
                  <a:lnTo>
                    <a:pt x="2664" y="993"/>
                  </a:lnTo>
                  <a:close/>
                  <a:moveTo>
                    <a:pt x="8632" y="2058"/>
                  </a:moveTo>
                  <a:lnTo>
                    <a:pt x="9141" y="2555"/>
                  </a:lnTo>
                  <a:lnTo>
                    <a:pt x="5908" y="5775"/>
                  </a:lnTo>
                  <a:lnTo>
                    <a:pt x="6405" y="6271"/>
                  </a:lnTo>
                  <a:lnTo>
                    <a:pt x="9637" y="3051"/>
                  </a:lnTo>
                  <a:lnTo>
                    <a:pt x="10133" y="3548"/>
                  </a:lnTo>
                  <a:lnTo>
                    <a:pt x="5412" y="8269"/>
                  </a:lnTo>
                  <a:lnTo>
                    <a:pt x="3923" y="6768"/>
                  </a:lnTo>
                  <a:lnTo>
                    <a:pt x="8632" y="2058"/>
                  </a:lnTo>
                  <a:close/>
                  <a:moveTo>
                    <a:pt x="3427" y="7264"/>
                  </a:moveTo>
                  <a:lnTo>
                    <a:pt x="4915" y="8765"/>
                  </a:lnTo>
                  <a:lnTo>
                    <a:pt x="3427" y="10254"/>
                  </a:lnTo>
                  <a:lnTo>
                    <a:pt x="1926" y="8765"/>
                  </a:lnTo>
                  <a:lnTo>
                    <a:pt x="3427" y="7264"/>
                  </a:lnTo>
                  <a:close/>
                  <a:moveTo>
                    <a:pt x="8172" y="6501"/>
                  </a:moveTo>
                  <a:lnTo>
                    <a:pt x="8705" y="7034"/>
                  </a:lnTo>
                  <a:lnTo>
                    <a:pt x="7700" y="8038"/>
                  </a:lnTo>
                  <a:lnTo>
                    <a:pt x="8197" y="8535"/>
                  </a:lnTo>
                  <a:lnTo>
                    <a:pt x="9201" y="7530"/>
                  </a:lnTo>
                  <a:lnTo>
                    <a:pt x="9698" y="8038"/>
                  </a:lnTo>
                  <a:lnTo>
                    <a:pt x="8705" y="9031"/>
                  </a:lnTo>
                  <a:lnTo>
                    <a:pt x="9201" y="9528"/>
                  </a:lnTo>
                  <a:lnTo>
                    <a:pt x="10194" y="8535"/>
                  </a:lnTo>
                  <a:lnTo>
                    <a:pt x="11186" y="9528"/>
                  </a:lnTo>
                  <a:lnTo>
                    <a:pt x="9698" y="11016"/>
                  </a:lnTo>
                  <a:lnTo>
                    <a:pt x="6671" y="8002"/>
                  </a:lnTo>
                  <a:lnTo>
                    <a:pt x="8172" y="6501"/>
                  </a:lnTo>
                  <a:close/>
                  <a:moveTo>
                    <a:pt x="1429" y="9261"/>
                  </a:moveTo>
                  <a:lnTo>
                    <a:pt x="2930" y="10750"/>
                  </a:lnTo>
                  <a:lnTo>
                    <a:pt x="2676" y="11005"/>
                  </a:lnTo>
                  <a:cubicBezTo>
                    <a:pt x="2471" y="11210"/>
                    <a:pt x="2201" y="11313"/>
                    <a:pt x="1932" y="11313"/>
                  </a:cubicBezTo>
                  <a:cubicBezTo>
                    <a:pt x="1662" y="11313"/>
                    <a:pt x="1393" y="11210"/>
                    <a:pt x="1187" y="11005"/>
                  </a:cubicBezTo>
                  <a:cubicBezTo>
                    <a:pt x="775" y="10593"/>
                    <a:pt x="775" y="9915"/>
                    <a:pt x="1187" y="9504"/>
                  </a:cubicBezTo>
                  <a:lnTo>
                    <a:pt x="1429" y="9261"/>
                  </a:lnTo>
                  <a:close/>
                  <a:moveTo>
                    <a:pt x="2664" y="0"/>
                  </a:moveTo>
                  <a:lnTo>
                    <a:pt x="170" y="2494"/>
                  </a:lnTo>
                  <a:lnTo>
                    <a:pt x="3693" y="6005"/>
                  </a:lnTo>
                  <a:lnTo>
                    <a:pt x="691" y="9007"/>
                  </a:lnTo>
                  <a:cubicBezTo>
                    <a:pt x="1" y="9697"/>
                    <a:pt x="1" y="10811"/>
                    <a:pt x="691" y="11501"/>
                  </a:cubicBezTo>
                  <a:cubicBezTo>
                    <a:pt x="1030" y="11846"/>
                    <a:pt x="1478" y="12018"/>
                    <a:pt x="1927" y="12018"/>
                  </a:cubicBezTo>
                  <a:cubicBezTo>
                    <a:pt x="2377" y="12018"/>
                    <a:pt x="2827" y="11846"/>
                    <a:pt x="3172" y="11501"/>
                  </a:cubicBezTo>
                  <a:lnTo>
                    <a:pt x="6174" y="8498"/>
                  </a:lnTo>
                  <a:lnTo>
                    <a:pt x="9698" y="12009"/>
                  </a:lnTo>
                  <a:lnTo>
                    <a:pt x="12179" y="9528"/>
                  </a:lnTo>
                  <a:lnTo>
                    <a:pt x="8668" y="6005"/>
                  </a:lnTo>
                  <a:lnTo>
                    <a:pt x="10932" y="3741"/>
                  </a:lnTo>
                  <a:lnTo>
                    <a:pt x="12179" y="0"/>
                  </a:lnTo>
                  <a:lnTo>
                    <a:pt x="12179" y="0"/>
                  </a:lnTo>
                  <a:lnTo>
                    <a:pt x="8450" y="1247"/>
                  </a:lnTo>
                  <a:lnTo>
                    <a:pt x="6174" y="3523"/>
                  </a:lnTo>
                  <a:lnTo>
                    <a:pt x="266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48"/>
            <p:cNvSpPr/>
            <p:nvPr/>
          </p:nvSpPr>
          <p:spPr>
            <a:xfrm>
              <a:off x="2729625" y="4893675"/>
              <a:ext cx="24825" cy="24850"/>
            </a:xfrm>
            <a:custGeom>
              <a:rect b="b" l="l" r="r" t="t"/>
              <a:pathLst>
                <a:path extrusionOk="0" h="994" w="993">
                  <a:moveTo>
                    <a:pt x="497" y="1"/>
                  </a:moveTo>
                  <a:lnTo>
                    <a:pt x="0" y="497"/>
                  </a:lnTo>
                  <a:lnTo>
                    <a:pt x="497" y="993"/>
                  </a:lnTo>
                  <a:lnTo>
                    <a:pt x="993" y="497"/>
                  </a:lnTo>
                  <a:lnTo>
                    <a:pt x="49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58" name="Google Shape;558;p48"/>
          <p:cNvPicPr preferRelativeResize="0"/>
          <p:nvPr/>
        </p:nvPicPr>
        <p:blipFill>
          <a:blip r:embed="rId3">
            <a:alphaModFix/>
          </a:blip>
          <a:stretch>
            <a:fillRect/>
          </a:stretch>
        </p:blipFill>
        <p:spPr>
          <a:xfrm>
            <a:off x="95700" y="558150"/>
            <a:ext cx="8757825" cy="4850275"/>
          </a:xfrm>
          <a:prstGeom prst="rect">
            <a:avLst/>
          </a:prstGeom>
          <a:noFill/>
          <a:ln>
            <a:noFill/>
          </a:ln>
        </p:spPr>
      </p:pic>
      <p:sp>
        <p:nvSpPr>
          <p:cNvPr id="559" name="Google Shape;559;p48"/>
          <p:cNvSpPr txBox="1"/>
          <p:nvPr/>
        </p:nvSpPr>
        <p:spPr>
          <a:xfrm>
            <a:off x="95700" y="50675"/>
            <a:ext cx="9048300" cy="507900"/>
          </a:xfrm>
          <a:prstGeom prst="rect">
            <a:avLst/>
          </a:prstGeom>
          <a:noFill/>
          <a:ln>
            <a:noFill/>
          </a:ln>
        </p:spPr>
        <p:txBody>
          <a:bodyPr anchorCtr="0" anchor="ctr" bIns="45700" lIns="91425" spcFirstLastPara="1" rIns="91425" wrap="square" tIns="45700">
            <a:spAutoFit/>
          </a:bodyPr>
          <a:lstStyle/>
          <a:p>
            <a:pPr indent="0" lvl="0" marL="0" rtl="0" algn="ctr">
              <a:lnSpc>
                <a:spcPct val="90000"/>
              </a:lnSpc>
              <a:spcBef>
                <a:spcPts val="0"/>
              </a:spcBef>
              <a:spcAft>
                <a:spcPts val="0"/>
              </a:spcAft>
              <a:buNone/>
            </a:pPr>
            <a:r>
              <a:rPr b="1" lang="en" sz="3000">
                <a:solidFill>
                  <a:schemeClr val="dk1"/>
                </a:solidFill>
                <a:latin typeface="Krona One"/>
                <a:ea typeface="Krona One"/>
                <a:cs typeface="Krona One"/>
                <a:sym typeface="Krona One"/>
              </a:rPr>
              <a:t>Example Student Schedule</a:t>
            </a:r>
            <a:endParaRPr b="1" sz="3000">
              <a:solidFill>
                <a:schemeClr val="dk1"/>
              </a:solidFill>
              <a:latin typeface="Krona One"/>
              <a:ea typeface="Krona One"/>
              <a:cs typeface="Krona One"/>
              <a:sym typeface="Krona One"/>
            </a:endParaRPr>
          </a:p>
        </p:txBody>
      </p:sp>
      <p:sp>
        <p:nvSpPr>
          <p:cNvPr id="560" name="Google Shape;560;p48"/>
          <p:cNvSpPr/>
          <p:nvPr/>
        </p:nvSpPr>
        <p:spPr>
          <a:xfrm>
            <a:off x="6536036" y="2498502"/>
            <a:ext cx="978300" cy="484500"/>
          </a:xfrm>
          <a:prstGeom prst="notchedRightArrow">
            <a:avLst>
              <a:gd fmla="val 50000" name="adj1"/>
              <a:gd fmla="val 50000" name="adj2"/>
            </a:avLst>
          </a:prstGeom>
          <a:gradFill>
            <a:gsLst>
              <a:gs pos="0">
                <a:srgbClr val="64A5E0"/>
              </a:gs>
              <a:gs pos="78000">
                <a:srgbClr val="419BE3"/>
              </a:gs>
              <a:gs pos="100000">
                <a:srgbClr val="419BE3"/>
              </a:gs>
            </a:gsLst>
            <a:lin ang="5400012" scaled="0"/>
          </a:gradFill>
          <a:ln>
            <a:noFill/>
          </a:ln>
          <a:effectLst>
            <a:outerShdw blurRad="57150" rotWithShape="0" algn="ctr" dir="5400000" dist="19050">
              <a:srgbClr val="000000">
                <a:alpha val="4745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entury Gothic"/>
              <a:ea typeface="Century Gothic"/>
              <a:cs typeface="Century Gothic"/>
              <a:sym typeface="Century Gothic"/>
            </a:endParaRPr>
          </a:p>
        </p:txBody>
      </p:sp>
      <p:grpSp>
        <p:nvGrpSpPr>
          <p:cNvPr id="561" name="Google Shape;561;p48"/>
          <p:cNvGrpSpPr/>
          <p:nvPr/>
        </p:nvGrpSpPr>
        <p:grpSpPr>
          <a:xfrm>
            <a:off x="1731991" y="4094826"/>
            <a:ext cx="6919069" cy="787339"/>
            <a:chOff x="-365242" y="3097241"/>
            <a:chExt cx="6979793" cy="721800"/>
          </a:xfrm>
        </p:grpSpPr>
        <p:cxnSp>
          <p:nvCxnSpPr>
            <p:cNvPr id="562" name="Google Shape;562;p48"/>
            <p:cNvCxnSpPr/>
            <p:nvPr/>
          </p:nvCxnSpPr>
          <p:spPr>
            <a:xfrm>
              <a:off x="-365242" y="3097247"/>
              <a:ext cx="2089800" cy="384300"/>
            </a:xfrm>
            <a:prstGeom prst="straightConnector1">
              <a:avLst/>
            </a:prstGeom>
            <a:noFill/>
            <a:ln cap="flat" cmpd="sng" w="76200">
              <a:solidFill>
                <a:srgbClr val="980000"/>
              </a:solidFill>
              <a:prstDash val="solid"/>
              <a:round/>
              <a:headEnd len="sm" w="sm" type="none"/>
              <a:tailEnd len="sm" w="sm" type="none"/>
            </a:ln>
          </p:spPr>
        </p:cxnSp>
        <p:sp>
          <p:nvSpPr>
            <p:cNvPr id="563" name="Google Shape;563;p48"/>
            <p:cNvSpPr txBox="1"/>
            <p:nvPr/>
          </p:nvSpPr>
          <p:spPr>
            <a:xfrm>
              <a:off x="1724551" y="3097241"/>
              <a:ext cx="4890000" cy="721800"/>
            </a:xfrm>
            <a:prstGeom prst="rect">
              <a:avLst/>
            </a:prstGeom>
            <a:solidFill>
              <a:srgbClr val="000000"/>
            </a:solidFill>
            <a:ln cap="flat" cmpd="sng" w="114300">
              <a:solidFill>
                <a:srgbClr val="980000"/>
              </a:solidFill>
              <a:prstDash val="solid"/>
              <a:round/>
              <a:headEnd len="sm" w="sm" type="none"/>
              <a:tailEnd len="sm" w="sm" type="none"/>
            </a:ln>
            <a:effectLst>
              <a:outerShdw blurRad="57150" rotWithShape="0" algn="bl" dir="5400000" dist="19050">
                <a:srgbClr val="000000">
                  <a:alpha val="49800"/>
                </a:srgbClr>
              </a:outerShdw>
            </a:effectLst>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500"/>
                <a:buFont typeface="Arial"/>
                <a:buNone/>
              </a:pPr>
              <a:r>
                <a:rPr b="1" lang="en" sz="2300">
                  <a:solidFill>
                    <a:srgbClr val="FFFFFF"/>
                  </a:solidFill>
                  <a:latin typeface="Calibri"/>
                  <a:ea typeface="Calibri"/>
                  <a:cs typeface="Calibri"/>
                  <a:sym typeface="Calibri"/>
                </a:rPr>
                <a:t>7(A-D) or 8(A-D)</a:t>
              </a:r>
              <a:r>
                <a:rPr b="1" lang="en" sz="2300">
                  <a:solidFill>
                    <a:srgbClr val="000000"/>
                  </a:solidFill>
                  <a:latin typeface="Calibri"/>
                  <a:ea typeface="Calibri"/>
                  <a:cs typeface="Calibri"/>
                  <a:sym typeface="Calibri"/>
                </a:rPr>
                <a:t> </a:t>
              </a:r>
              <a:r>
                <a:rPr b="1" lang="en" sz="2300">
                  <a:solidFill>
                    <a:schemeClr val="accent3"/>
                  </a:solidFill>
                  <a:latin typeface="Calibri"/>
                  <a:ea typeface="Calibri"/>
                  <a:cs typeface="Calibri"/>
                  <a:sym typeface="Calibri"/>
                </a:rPr>
                <a:t>= Class meets every day period 7 or period 8</a:t>
              </a:r>
              <a:endParaRPr b="1" i="0" sz="300" u="none" cap="none" strike="noStrike">
                <a:solidFill>
                  <a:schemeClr val="accent3"/>
                </a:solidFill>
                <a:latin typeface="Calibri"/>
                <a:ea typeface="Calibri"/>
                <a:cs typeface="Calibri"/>
                <a:sym typeface="Calibri"/>
              </a:endParaRPr>
            </a:p>
            <a:p>
              <a:pPr indent="0" lvl="0" marL="0" rtl="0" algn="l">
                <a:spcBef>
                  <a:spcPts val="0"/>
                </a:spcBef>
                <a:spcAft>
                  <a:spcPts val="0"/>
                </a:spcAft>
                <a:buClr>
                  <a:srgbClr val="000000"/>
                </a:buClr>
                <a:buSzPts val="1400"/>
                <a:buFont typeface="Arial"/>
                <a:buNone/>
              </a:pPr>
              <a:r>
                <a:t/>
              </a:r>
              <a:endParaRPr b="1" sz="2500">
                <a:solidFill>
                  <a:srgbClr val="00FFFF"/>
                </a:solidFill>
                <a:latin typeface="Calibri"/>
                <a:ea typeface="Calibri"/>
                <a:cs typeface="Calibri"/>
                <a:sym typeface="Calibri"/>
              </a:endParaRPr>
            </a:p>
            <a:p>
              <a:pPr indent="0" lvl="0" marL="0" rtl="0" algn="l">
                <a:spcBef>
                  <a:spcPts val="0"/>
                </a:spcBef>
                <a:spcAft>
                  <a:spcPts val="0"/>
                </a:spcAft>
                <a:buClr>
                  <a:srgbClr val="000000"/>
                </a:buClr>
                <a:buSzPts val="1400"/>
                <a:buFont typeface="Arial"/>
                <a:buNone/>
              </a:pPr>
              <a:r>
                <a:t/>
              </a:r>
              <a:endParaRPr b="1" sz="2500">
                <a:solidFill>
                  <a:srgbClr val="0000F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1" i="0" sz="2500" u="none" cap="none" strike="noStrike">
                <a:solidFill>
                  <a:srgbClr val="0000F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1" i="0" sz="2500" u="none" cap="none" strike="noStrike">
                <a:solidFill>
                  <a:srgbClr val="0000F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1" i="0" sz="2500" u="none" cap="none" strike="noStrike">
                <a:solidFill>
                  <a:srgbClr val="0000FF"/>
                </a:solidFill>
                <a:latin typeface="Calibri"/>
                <a:ea typeface="Calibri"/>
                <a:cs typeface="Calibri"/>
                <a:sym typeface="Calibri"/>
              </a:endParaRPr>
            </a:p>
          </p:txBody>
        </p:sp>
      </p:grpSp>
      <p:sp>
        <p:nvSpPr>
          <p:cNvPr id="564" name="Google Shape;564;p48"/>
          <p:cNvSpPr txBox="1"/>
          <p:nvPr/>
        </p:nvSpPr>
        <p:spPr>
          <a:xfrm>
            <a:off x="4532700" y="1249050"/>
            <a:ext cx="4611300" cy="2645400"/>
          </a:xfrm>
          <a:prstGeom prst="rect">
            <a:avLst/>
          </a:prstGeom>
          <a:solidFill>
            <a:srgbClr val="000000"/>
          </a:solidFill>
          <a:ln cap="flat" cmpd="sng" w="114300">
            <a:solidFill>
              <a:srgbClr val="980000"/>
            </a:solidFill>
            <a:prstDash val="solid"/>
            <a:round/>
            <a:headEnd len="sm" w="sm" type="none"/>
            <a:tailEnd len="sm" w="sm" type="none"/>
          </a:ln>
          <a:effectLst>
            <a:outerShdw blurRad="57150" rotWithShape="0" algn="bl" dir="5400000" dist="19050">
              <a:srgbClr val="000000">
                <a:alpha val="49800"/>
              </a:srgbClr>
            </a:outerShdw>
          </a:effectLst>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1" lang="en" sz="2500">
                <a:solidFill>
                  <a:srgbClr val="FFFFFF"/>
                </a:solidFill>
                <a:latin typeface="Calibri"/>
                <a:ea typeface="Calibri"/>
                <a:cs typeface="Calibri"/>
                <a:sym typeface="Calibri"/>
              </a:rPr>
              <a:t>1(A,C)</a:t>
            </a:r>
            <a:r>
              <a:rPr b="1" lang="en" sz="2500">
                <a:solidFill>
                  <a:srgbClr val="00FFFF"/>
                </a:solidFill>
                <a:latin typeface="Calibri"/>
                <a:ea typeface="Calibri"/>
                <a:cs typeface="Calibri"/>
                <a:sym typeface="Calibri"/>
              </a:rPr>
              <a:t> </a:t>
            </a:r>
            <a:r>
              <a:rPr b="1" lang="en" sz="2500">
                <a:solidFill>
                  <a:srgbClr val="7BC5F9"/>
                </a:solidFill>
                <a:latin typeface="Calibri"/>
                <a:ea typeface="Calibri"/>
                <a:cs typeface="Calibri"/>
                <a:sym typeface="Calibri"/>
              </a:rPr>
              <a:t>= Class meets every other day Period 1 (8:30am - 9:17 am) on A and C days only</a:t>
            </a:r>
            <a:endParaRPr b="1" sz="2500">
              <a:solidFill>
                <a:srgbClr val="7BC5F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500"/>
              <a:buFont typeface="Arial"/>
              <a:buNone/>
            </a:pPr>
            <a:r>
              <a:t/>
            </a:r>
            <a:endParaRPr b="1" sz="1000">
              <a:solidFill>
                <a:srgbClr val="0000F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500"/>
              <a:buFont typeface="Arial"/>
              <a:buNone/>
            </a:pPr>
            <a:r>
              <a:rPr b="1" lang="en" sz="2500">
                <a:solidFill>
                  <a:srgbClr val="FFFFFF"/>
                </a:solidFill>
                <a:latin typeface="Calibri"/>
                <a:ea typeface="Calibri"/>
                <a:cs typeface="Calibri"/>
                <a:sym typeface="Calibri"/>
              </a:rPr>
              <a:t>1(B) or 1(D)</a:t>
            </a:r>
            <a:r>
              <a:rPr b="1" lang="en" sz="2500">
                <a:solidFill>
                  <a:srgbClr val="0000FF"/>
                </a:solidFill>
                <a:latin typeface="Calibri"/>
                <a:ea typeface="Calibri"/>
                <a:cs typeface="Calibri"/>
                <a:sym typeface="Calibri"/>
              </a:rPr>
              <a:t> </a:t>
            </a:r>
            <a:r>
              <a:rPr b="1" lang="en" sz="2500">
                <a:solidFill>
                  <a:srgbClr val="7BC5F9"/>
                </a:solidFill>
                <a:latin typeface="Calibri"/>
                <a:ea typeface="Calibri"/>
                <a:cs typeface="Calibri"/>
                <a:sym typeface="Calibri"/>
              </a:rPr>
              <a:t>= Class meets Period 1 every 2nd or 4th day on B or D days only</a:t>
            </a:r>
            <a:endParaRPr b="1" sz="2500">
              <a:solidFill>
                <a:srgbClr val="7BC5F9"/>
              </a:solidFill>
              <a:latin typeface="Calibri"/>
              <a:ea typeface="Calibri"/>
              <a:cs typeface="Calibri"/>
              <a:sym typeface="Calibri"/>
            </a:endParaRPr>
          </a:p>
        </p:txBody>
      </p:sp>
      <p:sp>
        <p:nvSpPr>
          <p:cNvPr id="565" name="Google Shape;565;p48"/>
          <p:cNvSpPr/>
          <p:nvPr/>
        </p:nvSpPr>
        <p:spPr>
          <a:xfrm>
            <a:off x="702225" y="787275"/>
            <a:ext cx="1081200" cy="1064100"/>
          </a:xfrm>
          <a:prstGeom prst="ellipse">
            <a:avLst/>
          </a:prstGeom>
          <a:noFill/>
          <a:ln cap="flat" cmpd="sng" w="76200">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66" name="Google Shape;566;p48"/>
          <p:cNvCxnSpPr/>
          <p:nvPr/>
        </p:nvCxnSpPr>
        <p:spPr>
          <a:xfrm>
            <a:off x="1783425" y="1372375"/>
            <a:ext cx="2667000" cy="250800"/>
          </a:xfrm>
          <a:prstGeom prst="straightConnector1">
            <a:avLst/>
          </a:prstGeom>
          <a:noFill/>
          <a:ln cap="flat" cmpd="sng" w="76200">
            <a:solidFill>
              <a:srgbClr val="980000"/>
            </a:solidFill>
            <a:prstDash val="solid"/>
            <a:round/>
            <a:headEnd len="sm" w="sm" type="none"/>
            <a:tailEnd len="sm" w="sm" type="none"/>
          </a:ln>
        </p:spPr>
      </p:cxnSp>
      <p:sp>
        <p:nvSpPr>
          <p:cNvPr id="567" name="Google Shape;567;p48"/>
          <p:cNvSpPr/>
          <p:nvPr/>
        </p:nvSpPr>
        <p:spPr>
          <a:xfrm>
            <a:off x="753675" y="3586000"/>
            <a:ext cx="978300" cy="903900"/>
          </a:xfrm>
          <a:prstGeom prst="ellipse">
            <a:avLst/>
          </a:prstGeom>
          <a:noFill/>
          <a:ln cap="flat" cmpd="sng" w="76200">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p49"/>
          <p:cNvSpPr txBox="1"/>
          <p:nvPr>
            <p:ph type="title"/>
          </p:nvPr>
        </p:nvSpPr>
        <p:spPr>
          <a:xfrm>
            <a:off x="1894525" y="250138"/>
            <a:ext cx="4991100" cy="841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2500"/>
              <a:t>To stay in the loop on your scholar’s grades:</a:t>
            </a:r>
            <a:endParaRPr sz="2500"/>
          </a:p>
        </p:txBody>
      </p:sp>
      <p:sp>
        <p:nvSpPr>
          <p:cNvPr id="573" name="Google Shape;573;p49"/>
          <p:cNvSpPr/>
          <p:nvPr/>
        </p:nvSpPr>
        <p:spPr>
          <a:xfrm flipH="1" rot="10800000">
            <a:off x="-71336" y="-286325"/>
            <a:ext cx="1495800" cy="1494600"/>
          </a:xfrm>
          <a:prstGeom prst="ellipse">
            <a:avLst/>
          </a:prstGeom>
          <a:solidFill>
            <a:srgbClr val="598CF8">
              <a:alpha val="73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49"/>
          <p:cNvSpPr/>
          <p:nvPr/>
        </p:nvSpPr>
        <p:spPr>
          <a:xfrm flipH="1" rot="10800000">
            <a:off x="3596021" y="4287475"/>
            <a:ext cx="409500" cy="409500"/>
          </a:xfrm>
          <a:prstGeom prst="ellipse">
            <a:avLst/>
          </a:prstGeom>
          <a:solidFill>
            <a:srgbClr val="652D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49"/>
          <p:cNvSpPr/>
          <p:nvPr/>
        </p:nvSpPr>
        <p:spPr>
          <a:xfrm flipH="1" rot="10800000">
            <a:off x="7556483" y="4287475"/>
            <a:ext cx="409500" cy="409500"/>
          </a:xfrm>
          <a:prstGeom prst="ellipse">
            <a:avLst/>
          </a:prstGeom>
          <a:solidFill>
            <a:srgbClr val="BC33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49"/>
          <p:cNvSpPr/>
          <p:nvPr/>
        </p:nvSpPr>
        <p:spPr>
          <a:xfrm flipH="1" rot="10800000">
            <a:off x="7753333" y="2900450"/>
            <a:ext cx="2324700" cy="2322600"/>
          </a:xfrm>
          <a:prstGeom prst="ellipse">
            <a:avLst/>
          </a:prstGeom>
          <a:solidFill>
            <a:srgbClr val="E19116">
              <a:alpha val="739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49"/>
          <p:cNvSpPr/>
          <p:nvPr/>
        </p:nvSpPr>
        <p:spPr>
          <a:xfrm flipH="1" rot="10800000">
            <a:off x="7478564" y="0"/>
            <a:ext cx="1495800" cy="1494600"/>
          </a:xfrm>
          <a:prstGeom prst="ellipse">
            <a:avLst/>
          </a:prstGeom>
          <a:solidFill>
            <a:srgbClr val="BC3334">
              <a:alpha val="72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49"/>
          <p:cNvSpPr/>
          <p:nvPr/>
        </p:nvSpPr>
        <p:spPr>
          <a:xfrm>
            <a:off x="7811350" y="340388"/>
            <a:ext cx="830259" cy="813805"/>
          </a:xfrm>
          <a:custGeom>
            <a:rect b="b" l="l" r="r" t="t"/>
            <a:pathLst>
              <a:path extrusionOk="0" h="12217" w="12373">
                <a:moveTo>
                  <a:pt x="7772" y="691"/>
                </a:moveTo>
                <a:lnTo>
                  <a:pt x="7772" y="1115"/>
                </a:lnTo>
                <a:cubicBezTo>
                  <a:pt x="7772" y="1550"/>
                  <a:pt x="7409" y="1902"/>
                  <a:pt x="6973" y="1902"/>
                </a:cubicBezTo>
                <a:lnTo>
                  <a:pt x="6562" y="1902"/>
                </a:lnTo>
                <a:lnTo>
                  <a:pt x="6562" y="1490"/>
                </a:lnTo>
                <a:cubicBezTo>
                  <a:pt x="6562" y="1055"/>
                  <a:pt x="6912" y="691"/>
                  <a:pt x="7348" y="691"/>
                </a:cubicBezTo>
                <a:close/>
                <a:moveTo>
                  <a:pt x="7337" y="2628"/>
                </a:moveTo>
                <a:cubicBezTo>
                  <a:pt x="7663" y="2628"/>
                  <a:pt x="7990" y="2737"/>
                  <a:pt x="8257" y="2930"/>
                </a:cubicBezTo>
                <a:cubicBezTo>
                  <a:pt x="8668" y="3221"/>
                  <a:pt x="8910" y="3694"/>
                  <a:pt x="8910" y="4202"/>
                </a:cubicBezTo>
                <a:cubicBezTo>
                  <a:pt x="8910" y="5691"/>
                  <a:pt x="7700" y="6901"/>
                  <a:pt x="6210" y="6901"/>
                </a:cubicBezTo>
                <a:cubicBezTo>
                  <a:pt x="4722" y="6901"/>
                  <a:pt x="3511" y="5691"/>
                  <a:pt x="3511" y="4202"/>
                </a:cubicBezTo>
                <a:cubicBezTo>
                  <a:pt x="3511" y="3694"/>
                  <a:pt x="3753" y="3221"/>
                  <a:pt x="4165" y="2930"/>
                </a:cubicBezTo>
                <a:cubicBezTo>
                  <a:pt x="4431" y="2737"/>
                  <a:pt x="4758" y="2628"/>
                  <a:pt x="5085" y="2628"/>
                </a:cubicBezTo>
                <a:cubicBezTo>
                  <a:pt x="5557" y="2628"/>
                  <a:pt x="5653" y="2809"/>
                  <a:pt x="6210" y="2809"/>
                </a:cubicBezTo>
                <a:cubicBezTo>
                  <a:pt x="6767" y="2809"/>
                  <a:pt x="6852" y="2628"/>
                  <a:pt x="7337" y="2628"/>
                </a:cubicBezTo>
                <a:close/>
                <a:moveTo>
                  <a:pt x="11198" y="7603"/>
                </a:moveTo>
                <a:lnTo>
                  <a:pt x="11198" y="9190"/>
                </a:lnTo>
                <a:lnTo>
                  <a:pt x="3100" y="9190"/>
                </a:lnTo>
                <a:cubicBezTo>
                  <a:pt x="2615" y="9190"/>
                  <a:pt x="2228" y="8754"/>
                  <a:pt x="2312" y="8257"/>
                </a:cubicBezTo>
                <a:cubicBezTo>
                  <a:pt x="2373" y="7894"/>
                  <a:pt x="2736" y="7603"/>
                  <a:pt x="3111" y="7603"/>
                </a:cubicBezTo>
                <a:close/>
                <a:moveTo>
                  <a:pt x="9673" y="9916"/>
                </a:moveTo>
                <a:lnTo>
                  <a:pt x="9673" y="11514"/>
                </a:lnTo>
                <a:lnTo>
                  <a:pt x="1586" y="11514"/>
                </a:lnTo>
                <a:cubicBezTo>
                  <a:pt x="1211" y="11514"/>
                  <a:pt x="848" y="11211"/>
                  <a:pt x="787" y="10848"/>
                </a:cubicBezTo>
                <a:cubicBezTo>
                  <a:pt x="703" y="10352"/>
                  <a:pt x="1090" y="9916"/>
                  <a:pt x="1574" y="9916"/>
                </a:cubicBezTo>
                <a:close/>
                <a:moveTo>
                  <a:pt x="7361" y="1"/>
                </a:moveTo>
                <a:cubicBezTo>
                  <a:pt x="6538" y="1"/>
                  <a:pt x="5860" y="667"/>
                  <a:pt x="5860" y="1502"/>
                </a:cubicBezTo>
                <a:lnTo>
                  <a:pt x="5860" y="2071"/>
                </a:lnTo>
                <a:cubicBezTo>
                  <a:pt x="5847" y="2059"/>
                  <a:pt x="5823" y="2059"/>
                  <a:pt x="5811" y="2047"/>
                </a:cubicBezTo>
                <a:cubicBezTo>
                  <a:pt x="5734" y="2023"/>
                  <a:pt x="5460" y="1938"/>
                  <a:pt x="5091" y="1938"/>
                </a:cubicBezTo>
                <a:cubicBezTo>
                  <a:pt x="4710" y="1938"/>
                  <a:pt x="4227" y="2029"/>
                  <a:pt x="3753" y="2374"/>
                </a:cubicBezTo>
                <a:cubicBezTo>
                  <a:pt x="3172" y="2798"/>
                  <a:pt x="2821" y="3487"/>
                  <a:pt x="2821" y="4214"/>
                </a:cubicBezTo>
                <a:cubicBezTo>
                  <a:pt x="2821" y="5303"/>
                  <a:pt x="3329" y="6272"/>
                  <a:pt x="4141" y="6901"/>
                </a:cubicBezTo>
                <a:lnTo>
                  <a:pt x="3184" y="6901"/>
                </a:lnTo>
                <a:cubicBezTo>
                  <a:pt x="2373" y="6901"/>
                  <a:pt x="1695" y="7531"/>
                  <a:pt x="1659" y="8342"/>
                </a:cubicBezTo>
                <a:cubicBezTo>
                  <a:pt x="1647" y="8657"/>
                  <a:pt x="1731" y="8947"/>
                  <a:pt x="1889" y="9190"/>
                </a:cubicBezTo>
                <a:lnTo>
                  <a:pt x="1634" y="9190"/>
                </a:lnTo>
                <a:cubicBezTo>
                  <a:pt x="872" y="9190"/>
                  <a:pt x="206" y="9746"/>
                  <a:pt x="109" y="10509"/>
                </a:cubicBezTo>
                <a:cubicBezTo>
                  <a:pt x="1" y="11429"/>
                  <a:pt x="714" y="12216"/>
                  <a:pt x="1610" y="12216"/>
                </a:cubicBezTo>
                <a:lnTo>
                  <a:pt x="10436" y="12216"/>
                </a:lnTo>
                <a:cubicBezTo>
                  <a:pt x="10593" y="12216"/>
                  <a:pt x="10750" y="12095"/>
                  <a:pt x="10786" y="11937"/>
                </a:cubicBezTo>
                <a:cubicBezTo>
                  <a:pt x="10847" y="11695"/>
                  <a:pt x="10665" y="11477"/>
                  <a:pt x="10436" y="11477"/>
                </a:cubicBezTo>
                <a:lnTo>
                  <a:pt x="10411" y="11477"/>
                </a:lnTo>
                <a:lnTo>
                  <a:pt x="10411" y="9916"/>
                </a:lnTo>
                <a:lnTo>
                  <a:pt x="11948" y="9916"/>
                </a:lnTo>
                <a:cubicBezTo>
                  <a:pt x="12118" y="9916"/>
                  <a:pt x="12263" y="9807"/>
                  <a:pt x="12300" y="9650"/>
                </a:cubicBezTo>
                <a:cubicBezTo>
                  <a:pt x="12360" y="9408"/>
                  <a:pt x="12191" y="9190"/>
                  <a:pt x="11961" y="9190"/>
                </a:cubicBezTo>
                <a:lnTo>
                  <a:pt x="11937" y="9190"/>
                </a:lnTo>
                <a:lnTo>
                  <a:pt x="11937" y="7627"/>
                </a:lnTo>
                <a:lnTo>
                  <a:pt x="11961" y="7627"/>
                </a:lnTo>
                <a:cubicBezTo>
                  <a:pt x="12130" y="7627"/>
                  <a:pt x="12276" y="7519"/>
                  <a:pt x="12312" y="7361"/>
                </a:cubicBezTo>
                <a:cubicBezTo>
                  <a:pt x="12373" y="7119"/>
                  <a:pt x="12191" y="6901"/>
                  <a:pt x="11961" y="6901"/>
                </a:cubicBezTo>
                <a:lnTo>
                  <a:pt x="8317" y="6901"/>
                </a:lnTo>
                <a:cubicBezTo>
                  <a:pt x="9116" y="6272"/>
                  <a:pt x="9637" y="5292"/>
                  <a:pt x="9637" y="4202"/>
                </a:cubicBezTo>
                <a:cubicBezTo>
                  <a:pt x="9637" y="3463"/>
                  <a:pt x="9285" y="2774"/>
                  <a:pt x="8692" y="2349"/>
                </a:cubicBezTo>
                <a:cubicBezTo>
                  <a:pt x="8535" y="2228"/>
                  <a:pt x="8354" y="2131"/>
                  <a:pt x="8160" y="2059"/>
                </a:cubicBezTo>
                <a:cubicBezTo>
                  <a:pt x="8378" y="1805"/>
                  <a:pt x="8499" y="1478"/>
                  <a:pt x="8499" y="1127"/>
                </a:cubicBezTo>
                <a:lnTo>
                  <a:pt x="8499" y="352"/>
                </a:lnTo>
                <a:cubicBezTo>
                  <a:pt x="8499" y="159"/>
                  <a:pt x="8341" y="1"/>
                  <a:pt x="813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79" name="Google Shape;579;p49">
            <a:hlinkClick r:id="rId3"/>
          </p:cNvPr>
          <p:cNvPicPr preferRelativeResize="0"/>
          <p:nvPr/>
        </p:nvPicPr>
        <p:blipFill rotWithShape="1">
          <a:blip r:embed="rId4">
            <a:alphaModFix/>
          </a:blip>
          <a:srcRect b="0" l="0" r="0" t="0"/>
          <a:stretch/>
        </p:blipFill>
        <p:spPr>
          <a:xfrm>
            <a:off x="1473947" y="1208275"/>
            <a:ext cx="5832248" cy="33963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pic>
        <p:nvPicPr>
          <p:cNvPr id="584" name="Google Shape;584;p50"/>
          <p:cNvPicPr preferRelativeResize="0"/>
          <p:nvPr/>
        </p:nvPicPr>
        <p:blipFill rotWithShape="1">
          <a:blip r:embed="rId3">
            <a:alphaModFix/>
          </a:blip>
          <a:srcRect b="0" l="0" r="0" t="0"/>
          <a:stretch/>
        </p:blipFill>
        <p:spPr>
          <a:xfrm rot="-16">
            <a:off x="7081166" y="1094371"/>
            <a:ext cx="1975969" cy="2559633"/>
          </a:xfrm>
          <a:prstGeom prst="rect">
            <a:avLst/>
          </a:prstGeom>
          <a:noFill/>
          <a:ln>
            <a:noFill/>
          </a:ln>
        </p:spPr>
      </p:pic>
      <p:sp>
        <p:nvSpPr>
          <p:cNvPr id="585" name="Google Shape;585;p50"/>
          <p:cNvSpPr txBox="1"/>
          <p:nvPr>
            <p:ph idx="2" type="subTitle"/>
          </p:nvPr>
        </p:nvSpPr>
        <p:spPr>
          <a:xfrm>
            <a:off x="596825" y="1094375"/>
            <a:ext cx="6408300" cy="38481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Feel Good Fridays - The first Friday of every month</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Student incentives: SOTA Superstars, </a:t>
            </a:r>
            <a:r>
              <a:rPr lang="en">
                <a:solidFill>
                  <a:schemeClr val="dk1"/>
                </a:solidFill>
              </a:rPr>
              <a:t>field trips, dances, field days</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Honor Roll Recognition - At the end of 1st, 2nd &amp; 3rd quarter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SOTA Stream- Daily announcements hosted and produced by SOTA students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Ice Cream Sales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Clubs and Activities - Can be found on SOTA webpage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Student Performances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Sports</a:t>
            </a:r>
            <a:endParaRPr/>
          </a:p>
        </p:txBody>
      </p:sp>
      <p:sp>
        <p:nvSpPr>
          <p:cNvPr id="586" name="Google Shape;586;p50"/>
          <p:cNvSpPr txBox="1"/>
          <p:nvPr>
            <p:ph type="title"/>
          </p:nvPr>
        </p:nvSpPr>
        <p:spPr>
          <a:xfrm>
            <a:off x="2004575" y="99013"/>
            <a:ext cx="5609100" cy="1134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500"/>
              <a:t>Great Things Happening at SOTA!</a:t>
            </a:r>
            <a:endParaRPr sz="2500"/>
          </a:p>
          <a:p>
            <a:pPr indent="0" lvl="0" marL="0" rtl="0" algn="ctr">
              <a:spcBef>
                <a:spcPts val="0"/>
              </a:spcBef>
              <a:spcAft>
                <a:spcPts val="0"/>
              </a:spcAft>
              <a:buNone/>
            </a:pPr>
            <a:r>
              <a:t/>
            </a:r>
            <a:endParaRPr sz="2500"/>
          </a:p>
        </p:txBody>
      </p:sp>
      <p:sp>
        <p:nvSpPr>
          <p:cNvPr id="587" name="Google Shape;587;p50"/>
          <p:cNvSpPr/>
          <p:nvPr/>
        </p:nvSpPr>
        <p:spPr>
          <a:xfrm rot="10800000">
            <a:off x="-102750" y="-215937"/>
            <a:ext cx="1495800" cy="1494600"/>
          </a:xfrm>
          <a:prstGeom prst="ellipse">
            <a:avLst/>
          </a:prstGeom>
          <a:solidFill>
            <a:srgbClr val="E19116">
              <a:alpha val="739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50"/>
          <p:cNvSpPr/>
          <p:nvPr/>
        </p:nvSpPr>
        <p:spPr>
          <a:xfrm>
            <a:off x="269888" y="226099"/>
            <a:ext cx="750520" cy="610557"/>
          </a:xfrm>
          <a:custGeom>
            <a:rect b="b" l="l" r="r" t="t"/>
            <a:pathLst>
              <a:path extrusionOk="0" h="9950" w="12215">
                <a:moveTo>
                  <a:pt x="2666" y="5349"/>
                </a:moveTo>
                <a:cubicBezTo>
                  <a:pt x="3740" y="5349"/>
                  <a:pt x="4612" y="6215"/>
                  <a:pt x="4612" y="7288"/>
                </a:cubicBezTo>
                <a:cubicBezTo>
                  <a:pt x="4612" y="8365"/>
                  <a:pt x="3741" y="9236"/>
                  <a:pt x="2664" y="9236"/>
                </a:cubicBezTo>
                <a:cubicBezTo>
                  <a:pt x="1562" y="9236"/>
                  <a:pt x="679" y="8305"/>
                  <a:pt x="727" y="7191"/>
                </a:cubicBezTo>
                <a:cubicBezTo>
                  <a:pt x="775" y="6198"/>
                  <a:pt x="1586" y="5399"/>
                  <a:pt x="2579" y="5351"/>
                </a:cubicBezTo>
                <a:cubicBezTo>
                  <a:pt x="2608" y="5350"/>
                  <a:pt x="2637" y="5349"/>
                  <a:pt x="2666" y="5349"/>
                </a:cubicBezTo>
                <a:close/>
                <a:moveTo>
                  <a:pt x="9550" y="5349"/>
                </a:moveTo>
                <a:cubicBezTo>
                  <a:pt x="9578" y="5349"/>
                  <a:pt x="9608" y="5350"/>
                  <a:pt x="9637" y="5351"/>
                </a:cubicBezTo>
                <a:cubicBezTo>
                  <a:pt x="10629" y="5399"/>
                  <a:pt x="11440" y="6198"/>
                  <a:pt x="11477" y="7191"/>
                </a:cubicBezTo>
                <a:cubicBezTo>
                  <a:pt x="11537" y="8305"/>
                  <a:pt x="10641" y="9236"/>
                  <a:pt x="9540" y="9236"/>
                </a:cubicBezTo>
                <a:cubicBezTo>
                  <a:pt x="8475" y="9236"/>
                  <a:pt x="7603" y="8365"/>
                  <a:pt x="7603" y="7288"/>
                </a:cubicBezTo>
                <a:cubicBezTo>
                  <a:pt x="7603" y="6215"/>
                  <a:pt x="8475" y="5349"/>
                  <a:pt x="9550" y="5349"/>
                </a:cubicBezTo>
                <a:close/>
                <a:moveTo>
                  <a:pt x="2712" y="0"/>
                </a:moveTo>
                <a:cubicBezTo>
                  <a:pt x="1211" y="0"/>
                  <a:pt x="1" y="1211"/>
                  <a:pt x="1" y="2723"/>
                </a:cubicBezTo>
                <a:lnTo>
                  <a:pt x="1" y="8087"/>
                </a:lnTo>
                <a:cubicBezTo>
                  <a:pt x="1" y="8401"/>
                  <a:pt x="122" y="8704"/>
                  <a:pt x="364" y="8934"/>
                </a:cubicBezTo>
                <a:cubicBezTo>
                  <a:pt x="1117" y="9650"/>
                  <a:pt x="1919" y="9950"/>
                  <a:pt x="2652" y="9950"/>
                </a:cubicBezTo>
                <a:cubicBezTo>
                  <a:pt x="4064" y="9950"/>
                  <a:pt x="5223" y="8839"/>
                  <a:pt x="5303" y="7445"/>
                </a:cubicBezTo>
                <a:lnTo>
                  <a:pt x="5594" y="7154"/>
                </a:lnTo>
                <a:cubicBezTo>
                  <a:pt x="5726" y="7021"/>
                  <a:pt x="5908" y="6949"/>
                  <a:pt x="6102" y="6949"/>
                </a:cubicBezTo>
                <a:cubicBezTo>
                  <a:pt x="6296" y="6949"/>
                  <a:pt x="6477" y="7021"/>
                  <a:pt x="6622" y="7154"/>
                </a:cubicBezTo>
                <a:lnTo>
                  <a:pt x="6901" y="7445"/>
                </a:lnTo>
                <a:cubicBezTo>
                  <a:pt x="6981" y="8839"/>
                  <a:pt x="8140" y="9950"/>
                  <a:pt x="9555" y="9950"/>
                </a:cubicBezTo>
                <a:cubicBezTo>
                  <a:pt x="10290" y="9950"/>
                  <a:pt x="11094" y="9650"/>
                  <a:pt x="11852" y="8934"/>
                </a:cubicBezTo>
                <a:cubicBezTo>
                  <a:pt x="12082" y="8704"/>
                  <a:pt x="12215" y="8401"/>
                  <a:pt x="12215" y="8087"/>
                </a:cubicBezTo>
                <a:lnTo>
                  <a:pt x="12215" y="2723"/>
                </a:lnTo>
                <a:cubicBezTo>
                  <a:pt x="12215" y="1222"/>
                  <a:pt x="10993" y="0"/>
                  <a:pt x="9492" y="0"/>
                </a:cubicBezTo>
                <a:cubicBezTo>
                  <a:pt x="9261" y="0"/>
                  <a:pt x="9080" y="218"/>
                  <a:pt x="9140" y="460"/>
                </a:cubicBezTo>
                <a:cubicBezTo>
                  <a:pt x="9188" y="630"/>
                  <a:pt x="9334" y="738"/>
                  <a:pt x="9503" y="738"/>
                </a:cubicBezTo>
                <a:cubicBezTo>
                  <a:pt x="10593" y="738"/>
                  <a:pt x="11477" y="1622"/>
                  <a:pt x="11477" y="2723"/>
                </a:cubicBezTo>
                <a:lnTo>
                  <a:pt x="11477" y="5472"/>
                </a:lnTo>
                <a:cubicBezTo>
                  <a:pt x="10993" y="4963"/>
                  <a:pt x="10302" y="4636"/>
                  <a:pt x="9540" y="4636"/>
                </a:cubicBezTo>
                <a:cubicBezTo>
                  <a:pt x="8341" y="4636"/>
                  <a:pt x="7324" y="5435"/>
                  <a:pt x="6998" y="6537"/>
                </a:cubicBezTo>
                <a:cubicBezTo>
                  <a:pt x="6743" y="6343"/>
                  <a:pt x="6428" y="6222"/>
                  <a:pt x="6102" y="6222"/>
                </a:cubicBezTo>
                <a:cubicBezTo>
                  <a:pt x="5775" y="6222"/>
                  <a:pt x="5460" y="6343"/>
                  <a:pt x="5206" y="6537"/>
                </a:cubicBezTo>
                <a:cubicBezTo>
                  <a:pt x="4891" y="5435"/>
                  <a:pt x="3874" y="4636"/>
                  <a:pt x="2664" y="4636"/>
                </a:cubicBezTo>
                <a:cubicBezTo>
                  <a:pt x="1901" y="4636"/>
                  <a:pt x="1211" y="4963"/>
                  <a:pt x="727" y="5472"/>
                </a:cubicBezTo>
                <a:lnTo>
                  <a:pt x="727" y="2723"/>
                </a:lnTo>
                <a:cubicBezTo>
                  <a:pt x="727" y="1622"/>
                  <a:pt x="1610" y="738"/>
                  <a:pt x="2712" y="738"/>
                </a:cubicBezTo>
                <a:cubicBezTo>
                  <a:pt x="2869" y="738"/>
                  <a:pt x="3027" y="630"/>
                  <a:pt x="3063" y="460"/>
                </a:cubicBezTo>
                <a:cubicBezTo>
                  <a:pt x="3136" y="218"/>
                  <a:pt x="2942" y="0"/>
                  <a:pt x="271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50"/>
          <p:cNvSpPr txBox="1"/>
          <p:nvPr/>
        </p:nvSpPr>
        <p:spPr>
          <a:xfrm>
            <a:off x="5961475" y="3415600"/>
            <a:ext cx="3204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Work Sans"/>
              <a:ea typeface="Work Sans"/>
              <a:cs typeface="Work Sans"/>
              <a:sym typeface="Work Sans"/>
            </a:endParaRPr>
          </a:p>
        </p:txBody>
      </p:sp>
      <p:pic>
        <p:nvPicPr>
          <p:cNvPr id="590" name="Google Shape;590;p50" title="sota stream.mp4">
            <a:hlinkClick r:id="rId4"/>
          </p:cNvPr>
          <p:cNvPicPr preferRelativeResize="0"/>
          <p:nvPr/>
        </p:nvPicPr>
        <p:blipFill>
          <a:blip r:embed="rId5">
            <a:alphaModFix/>
          </a:blip>
          <a:stretch>
            <a:fillRect/>
          </a:stretch>
        </p:blipFill>
        <p:spPr>
          <a:xfrm>
            <a:off x="6623329" y="3654000"/>
            <a:ext cx="2473271" cy="14156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0"/>
                                        </p:tgtEl>
                                        <p:attrNameLst>
                                          <p:attrName>style.visibility</p:attrName>
                                        </p:attrNameLst>
                                      </p:cBhvr>
                                      <p:to>
                                        <p:strVal val="visible"/>
                                      </p:to>
                                    </p:set>
                                    <p:animEffect filter="fade" transition="in">
                                      <p:cBhvr>
                                        <p:cTn dur="1000"/>
                                        <p:tgtEl>
                                          <p:spTgt spid="5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p51"/>
          <p:cNvSpPr txBox="1"/>
          <p:nvPr>
            <p:ph idx="4" type="subTitle"/>
          </p:nvPr>
        </p:nvSpPr>
        <p:spPr>
          <a:xfrm>
            <a:off x="676600" y="708525"/>
            <a:ext cx="7350000" cy="6649500"/>
          </a:xfrm>
          <a:prstGeom prst="rect">
            <a:avLst/>
          </a:prstGeom>
        </p:spPr>
        <p:txBody>
          <a:bodyPr anchorCtr="0" anchor="t" bIns="91425" lIns="91425" spcFirstLastPara="1" rIns="91425" wrap="square" tIns="91425">
            <a:spAutoFit/>
          </a:bodyPr>
          <a:lstStyle/>
          <a:p>
            <a:pPr indent="0" lvl="0" marL="0" rtl="0" algn="ctr">
              <a:spcBef>
                <a:spcPts val="0"/>
              </a:spcBef>
              <a:spcAft>
                <a:spcPts val="0"/>
              </a:spcAft>
              <a:buNone/>
            </a:pPr>
            <a:r>
              <a:rPr i="1" lang="en" sz="2000">
                <a:solidFill>
                  <a:schemeClr val="accent2"/>
                </a:solidFill>
              </a:rPr>
              <a:t>“The standard is the standard”</a:t>
            </a:r>
            <a:endParaRPr i="1" sz="2000">
              <a:solidFill>
                <a:schemeClr val="accent2"/>
              </a:solidFill>
            </a:endParaRPr>
          </a:p>
          <a:p>
            <a:pPr indent="0" lvl="0" marL="0" rtl="0" algn="ctr">
              <a:spcBef>
                <a:spcPts val="0"/>
              </a:spcBef>
              <a:spcAft>
                <a:spcPts val="0"/>
              </a:spcAft>
              <a:buNone/>
            </a:pPr>
            <a:r>
              <a:rPr lang="en" sz="2000">
                <a:solidFill>
                  <a:schemeClr val="accent2"/>
                </a:solidFill>
              </a:rPr>
              <a:t>Mike Tomlin~Head Coach, Pittsburgh Steelers</a:t>
            </a:r>
            <a:endParaRPr sz="2000">
              <a:solidFill>
                <a:schemeClr val="accent2"/>
              </a:solidFill>
            </a:endParaRPr>
          </a:p>
          <a:p>
            <a:pPr indent="0" lvl="0" marL="0" rtl="0" algn="l">
              <a:spcBef>
                <a:spcPts val="0"/>
              </a:spcBef>
              <a:spcAft>
                <a:spcPts val="0"/>
              </a:spcAft>
              <a:buNone/>
            </a:pPr>
            <a:r>
              <a:t/>
            </a:r>
            <a:endParaRPr sz="2000"/>
          </a:p>
          <a:p>
            <a:pPr indent="0" lvl="0" marL="0" rtl="0" algn="ctr">
              <a:spcBef>
                <a:spcPts val="0"/>
              </a:spcBef>
              <a:spcAft>
                <a:spcPts val="0"/>
              </a:spcAft>
              <a:buNone/>
            </a:pPr>
            <a:r>
              <a:rPr lang="en" sz="2000"/>
              <a:t> An appropriate environment must be present in order for students to realize their full potential in satisfying our mission of ‘Student Success…Academic, Artistic and Humanistic.’  This environment is created through expectations (standards).  </a:t>
            </a:r>
            <a:endParaRPr sz="2000"/>
          </a:p>
          <a:p>
            <a:pPr indent="0" lvl="0" marL="0" rtl="0" algn="ctr">
              <a:spcBef>
                <a:spcPts val="0"/>
              </a:spcBef>
              <a:spcAft>
                <a:spcPts val="0"/>
              </a:spcAft>
              <a:buNone/>
            </a:pPr>
            <a:r>
              <a:t/>
            </a:r>
            <a:endParaRPr sz="2000"/>
          </a:p>
          <a:p>
            <a:pPr indent="0" lvl="0" marL="0" rtl="0" algn="ctr">
              <a:spcBef>
                <a:spcPts val="0"/>
              </a:spcBef>
              <a:spcAft>
                <a:spcPts val="0"/>
              </a:spcAft>
              <a:buNone/>
            </a:pPr>
            <a:r>
              <a:rPr lang="en" sz="2000"/>
              <a:t>“The standard is the standard” essentially means that the expectations (implemented to </a:t>
            </a:r>
            <a:r>
              <a:rPr lang="en" sz="2000"/>
              <a:t>achieve an appropriate learning environment and ensure student success) are expected to be upheld by ALL members of the SOTA community.  The expectations are unwavering.  Your buy-in is required.   </a:t>
            </a:r>
            <a:endParaRPr sz="2000"/>
          </a:p>
          <a:p>
            <a:pPr indent="0" lvl="0" marL="0" rtl="0" algn="ctr">
              <a:spcBef>
                <a:spcPts val="0"/>
              </a:spcBef>
              <a:spcAft>
                <a:spcPts val="0"/>
              </a:spcAft>
              <a:buNone/>
            </a:pPr>
            <a:r>
              <a:t/>
            </a:r>
            <a:endParaRPr sz="2000"/>
          </a:p>
          <a:p>
            <a:pPr indent="0" lvl="0" marL="0" rtl="0" algn="ctr">
              <a:spcBef>
                <a:spcPts val="0"/>
              </a:spcBef>
              <a:spcAft>
                <a:spcPts val="0"/>
              </a:spcAft>
              <a:buNone/>
            </a:pPr>
            <a:r>
              <a:rPr lang="en" sz="2000"/>
              <a:t>Let’s take a look at some of the expectations of students at SOTA.   </a:t>
            </a:r>
            <a:endParaRPr sz="2000"/>
          </a:p>
          <a:p>
            <a:pPr indent="0" lvl="0" marL="0" rtl="0" algn="ctr">
              <a:spcBef>
                <a:spcPts val="0"/>
              </a:spcBef>
              <a:spcAft>
                <a:spcPts val="0"/>
              </a:spcAft>
              <a:buNone/>
            </a:pPr>
            <a:r>
              <a:rPr lang="en" sz="2000"/>
              <a:t> </a:t>
            </a:r>
            <a:endParaRPr sz="2000"/>
          </a:p>
          <a:p>
            <a:pPr indent="0" lvl="0" marL="0" rtl="0" algn="ctr">
              <a:spcBef>
                <a:spcPts val="0"/>
              </a:spcBef>
              <a:spcAft>
                <a:spcPts val="0"/>
              </a:spcAft>
              <a:buNone/>
            </a:pPr>
            <a:r>
              <a:rPr lang="en" sz="2000"/>
              <a:t> </a:t>
            </a:r>
            <a:endParaRPr sz="2000"/>
          </a:p>
          <a:p>
            <a:pPr indent="0" lvl="0" marL="0" rtl="0" algn="ctr">
              <a:spcBef>
                <a:spcPts val="0"/>
              </a:spcBef>
              <a:spcAft>
                <a:spcPts val="0"/>
              </a:spcAft>
              <a:buNone/>
            </a:pPr>
            <a:r>
              <a:t/>
            </a:r>
            <a:endParaRPr sz="2000"/>
          </a:p>
        </p:txBody>
      </p:sp>
      <p:sp>
        <p:nvSpPr>
          <p:cNvPr id="596" name="Google Shape;596;p51"/>
          <p:cNvSpPr txBox="1"/>
          <p:nvPr>
            <p:ph type="title"/>
          </p:nvPr>
        </p:nvSpPr>
        <p:spPr>
          <a:xfrm>
            <a:off x="676600" y="1358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SOTA Standards</a:t>
            </a:r>
            <a:endParaRPr/>
          </a:p>
          <a:p>
            <a:pPr indent="0" lvl="0" marL="0" rtl="0" algn="ctr">
              <a:spcBef>
                <a:spcPts val="0"/>
              </a:spcBef>
              <a:spcAft>
                <a:spcPts val="0"/>
              </a:spcAft>
              <a:buNone/>
            </a:pPr>
            <a:r>
              <a:t/>
            </a:r>
            <a:endParaRPr/>
          </a:p>
        </p:txBody>
      </p:sp>
      <p:sp>
        <p:nvSpPr>
          <p:cNvPr id="597" name="Google Shape;597;p51"/>
          <p:cNvSpPr/>
          <p:nvPr/>
        </p:nvSpPr>
        <p:spPr>
          <a:xfrm>
            <a:off x="8085472" y="2688150"/>
            <a:ext cx="1495800" cy="1494600"/>
          </a:xfrm>
          <a:prstGeom prst="ellipse">
            <a:avLst/>
          </a:prstGeom>
          <a:solidFill>
            <a:srgbClr val="BC3334">
              <a:alpha val="72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51"/>
          <p:cNvSpPr/>
          <p:nvPr/>
        </p:nvSpPr>
        <p:spPr>
          <a:xfrm>
            <a:off x="-300953" y="-151575"/>
            <a:ext cx="1495800" cy="1494600"/>
          </a:xfrm>
          <a:prstGeom prst="ellipse">
            <a:avLst/>
          </a:prstGeom>
          <a:solidFill>
            <a:srgbClr val="E19116">
              <a:alpha val="739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99" name="Google Shape;599;p51"/>
          <p:cNvGrpSpPr/>
          <p:nvPr/>
        </p:nvGrpSpPr>
        <p:grpSpPr>
          <a:xfrm>
            <a:off x="8380611" y="3085771"/>
            <a:ext cx="905528" cy="735913"/>
            <a:chOff x="707675" y="1207500"/>
            <a:chExt cx="305375" cy="248175"/>
          </a:xfrm>
        </p:grpSpPr>
        <p:sp>
          <p:nvSpPr>
            <p:cNvPr id="600" name="Google Shape;600;p51"/>
            <p:cNvSpPr/>
            <p:nvPr/>
          </p:nvSpPr>
          <p:spPr>
            <a:xfrm>
              <a:off x="746700" y="1322775"/>
              <a:ext cx="83275" cy="17600"/>
            </a:xfrm>
            <a:custGeom>
              <a:rect b="b" l="l" r="r" t="t"/>
              <a:pathLst>
                <a:path extrusionOk="0" h="704" w="3331">
                  <a:moveTo>
                    <a:pt x="364" y="1"/>
                  </a:moveTo>
                  <a:cubicBezTo>
                    <a:pt x="170" y="1"/>
                    <a:pt x="1" y="159"/>
                    <a:pt x="1" y="352"/>
                  </a:cubicBezTo>
                  <a:cubicBezTo>
                    <a:pt x="1" y="546"/>
                    <a:pt x="158" y="703"/>
                    <a:pt x="352" y="703"/>
                  </a:cubicBezTo>
                  <a:lnTo>
                    <a:pt x="2967" y="703"/>
                  </a:lnTo>
                  <a:cubicBezTo>
                    <a:pt x="3161" y="703"/>
                    <a:pt x="3330" y="546"/>
                    <a:pt x="3330" y="364"/>
                  </a:cubicBezTo>
                  <a:cubicBezTo>
                    <a:pt x="3330" y="159"/>
                    <a:pt x="3172" y="1"/>
                    <a:pt x="297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51"/>
            <p:cNvSpPr/>
            <p:nvPr/>
          </p:nvSpPr>
          <p:spPr>
            <a:xfrm>
              <a:off x="743675" y="1360325"/>
              <a:ext cx="89325" cy="18175"/>
            </a:xfrm>
            <a:custGeom>
              <a:rect b="b" l="l" r="r" t="t"/>
              <a:pathLst>
                <a:path extrusionOk="0" h="727" w="3573">
                  <a:moveTo>
                    <a:pt x="412" y="0"/>
                  </a:moveTo>
                  <a:cubicBezTo>
                    <a:pt x="255" y="0"/>
                    <a:pt x="97" y="109"/>
                    <a:pt x="62" y="266"/>
                  </a:cubicBezTo>
                  <a:cubicBezTo>
                    <a:pt x="1" y="508"/>
                    <a:pt x="183" y="726"/>
                    <a:pt x="412" y="726"/>
                  </a:cubicBezTo>
                  <a:lnTo>
                    <a:pt x="3161" y="726"/>
                  </a:lnTo>
                  <a:cubicBezTo>
                    <a:pt x="3317" y="726"/>
                    <a:pt x="3475" y="618"/>
                    <a:pt x="3511" y="448"/>
                  </a:cubicBezTo>
                  <a:cubicBezTo>
                    <a:pt x="3572" y="218"/>
                    <a:pt x="3390" y="0"/>
                    <a:pt x="316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51"/>
            <p:cNvSpPr/>
            <p:nvPr/>
          </p:nvSpPr>
          <p:spPr>
            <a:xfrm>
              <a:off x="707675" y="1207500"/>
              <a:ext cx="305375" cy="248175"/>
            </a:xfrm>
            <a:custGeom>
              <a:rect b="b" l="l" r="r" t="t"/>
              <a:pathLst>
                <a:path extrusionOk="0" h="9927" w="12215">
                  <a:moveTo>
                    <a:pt x="4940" y="702"/>
                  </a:moveTo>
                  <a:cubicBezTo>
                    <a:pt x="5375" y="702"/>
                    <a:pt x="5726" y="1053"/>
                    <a:pt x="5726" y="1501"/>
                  </a:cubicBezTo>
                  <a:lnTo>
                    <a:pt x="5726" y="7893"/>
                  </a:lnTo>
                  <a:cubicBezTo>
                    <a:pt x="5496" y="7748"/>
                    <a:pt x="5218" y="7663"/>
                    <a:pt x="4940" y="7663"/>
                  </a:cubicBezTo>
                  <a:lnTo>
                    <a:pt x="703" y="7663"/>
                  </a:lnTo>
                  <a:lnTo>
                    <a:pt x="703" y="702"/>
                  </a:lnTo>
                  <a:close/>
                  <a:moveTo>
                    <a:pt x="11488" y="702"/>
                  </a:moveTo>
                  <a:lnTo>
                    <a:pt x="11488" y="7663"/>
                  </a:lnTo>
                  <a:lnTo>
                    <a:pt x="7251" y="7663"/>
                  </a:lnTo>
                  <a:cubicBezTo>
                    <a:pt x="6973" y="7663"/>
                    <a:pt x="6694" y="7748"/>
                    <a:pt x="6465" y="7893"/>
                  </a:cubicBezTo>
                  <a:lnTo>
                    <a:pt x="6465" y="1501"/>
                  </a:lnTo>
                  <a:cubicBezTo>
                    <a:pt x="6465" y="1053"/>
                    <a:pt x="6815" y="702"/>
                    <a:pt x="7251" y="702"/>
                  </a:cubicBezTo>
                  <a:close/>
                  <a:moveTo>
                    <a:pt x="4940" y="8365"/>
                  </a:moveTo>
                  <a:cubicBezTo>
                    <a:pt x="5375" y="8365"/>
                    <a:pt x="5726" y="8728"/>
                    <a:pt x="5726" y="9164"/>
                  </a:cubicBezTo>
                  <a:lnTo>
                    <a:pt x="5726" y="9200"/>
                  </a:lnTo>
                  <a:lnTo>
                    <a:pt x="703" y="9200"/>
                  </a:lnTo>
                  <a:lnTo>
                    <a:pt x="703" y="8365"/>
                  </a:lnTo>
                  <a:close/>
                  <a:moveTo>
                    <a:pt x="11488" y="8365"/>
                  </a:moveTo>
                  <a:lnTo>
                    <a:pt x="11488" y="9200"/>
                  </a:lnTo>
                  <a:lnTo>
                    <a:pt x="6465" y="9200"/>
                  </a:lnTo>
                  <a:lnTo>
                    <a:pt x="6465" y="9164"/>
                  </a:lnTo>
                  <a:cubicBezTo>
                    <a:pt x="6465" y="8728"/>
                    <a:pt x="6815" y="8365"/>
                    <a:pt x="7251" y="8365"/>
                  </a:cubicBezTo>
                  <a:close/>
                  <a:moveTo>
                    <a:pt x="364" y="0"/>
                  </a:moveTo>
                  <a:cubicBezTo>
                    <a:pt x="170" y="0"/>
                    <a:pt x="0" y="157"/>
                    <a:pt x="0" y="363"/>
                  </a:cubicBezTo>
                  <a:lnTo>
                    <a:pt x="0" y="9564"/>
                  </a:lnTo>
                  <a:cubicBezTo>
                    <a:pt x="0" y="9769"/>
                    <a:pt x="170" y="9927"/>
                    <a:pt x="364" y="9927"/>
                  </a:cubicBezTo>
                  <a:lnTo>
                    <a:pt x="11864" y="9927"/>
                  </a:lnTo>
                  <a:cubicBezTo>
                    <a:pt x="12058" y="9927"/>
                    <a:pt x="12215" y="9769"/>
                    <a:pt x="12215" y="9564"/>
                  </a:cubicBezTo>
                  <a:lnTo>
                    <a:pt x="12215" y="363"/>
                  </a:lnTo>
                  <a:cubicBezTo>
                    <a:pt x="12215" y="157"/>
                    <a:pt x="12058" y="0"/>
                    <a:pt x="11864" y="0"/>
                  </a:cubicBezTo>
                  <a:lnTo>
                    <a:pt x="7264" y="0"/>
                  </a:lnTo>
                  <a:cubicBezTo>
                    <a:pt x="6549" y="0"/>
                    <a:pt x="6174" y="472"/>
                    <a:pt x="6113" y="533"/>
                  </a:cubicBezTo>
                  <a:cubicBezTo>
                    <a:pt x="6053" y="472"/>
                    <a:pt x="5666" y="0"/>
                    <a:pt x="496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51"/>
            <p:cNvSpPr/>
            <p:nvPr/>
          </p:nvSpPr>
          <p:spPr>
            <a:xfrm>
              <a:off x="890475" y="1322775"/>
              <a:ext cx="83225" cy="17600"/>
            </a:xfrm>
            <a:custGeom>
              <a:rect b="b" l="l" r="r" t="t"/>
              <a:pathLst>
                <a:path extrusionOk="0" h="704" w="3329">
                  <a:moveTo>
                    <a:pt x="363" y="1"/>
                  </a:moveTo>
                  <a:cubicBezTo>
                    <a:pt x="170" y="1"/>
                    <a:pt x="0" y="159"/>
                    <a:pt x="0" y="352"/>
                  </a:cubicBezTo>
                  <a:cubicBezTo>
                    <a:pt x="0" y="546"/>
                    <a:pt x="157" y="703"/>
                    <a:pt x="351" y="703"/>
                  </a:cubicBezTo>
                  <a:lnTo>
                    <a:pt x="2966" y="703"/>
                  </a:lnTo>
                  <a:cubicBezTo>
                    <a:pt x="3159" y="703"/>
                    <a:pt x="3317" y="546"/>
                    <a:pt x="3329" y="364"/>
                  </a:cubicBezTo>
                  <a:cubicBezTo>
                    <a:pt x="3329" y="159"/>
                    <a:pt x="3172" y="1"/>
                    <a:pt x="297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51"/>
            <p:cNvSpPr/>
            <p:nvPr/>
          </p:nvSpPr>
          <p:spPr>
            <a:xfrm>
              <a:off x="887450" y="1360325"/>
              <a:ext cx="89275" cy="18175"/>
            </a:xfrm>
            <a:custGeom>
              <a:rect b="b" l="l" r="r" t="t"/>
              <a:pathLst>
                <a:path extrusionOk="0" h="727" w="3571">
                  <a:moveTo>
                    <a:pt x="412" y="0"/>
                  </a:moveTo>
                  <a:cubicBezTo>
                    <a:pt x="254" y="0"/>
                    <a:pt x="97" y="109"/>
                    <a:pt x="60" y="266"/>
                  </a:cubicBezTo>
                  <a:cubicBezTo>
                    <a:pt x="0" y="508"/>
                    <a:pt x="181" y="726"/>
                    <a:pt x="412" y="726"/>
                  </a:cubicBezTo>
                  <a:lnTo>
                    <a:pt x="3148" y="726"/>
                  </a:lnTo>
                  <a:cubicBezTo>
                    <a:pt x="3317" y="726"/>
                    <a:pt x="3474" y="618"/>
                    <a:pt x="3511" y="448"/>
                  </a:cubicBezTo>
                  <a:cubicBezTo>
                    <a:pt x="3571" y="218"/>
                    <a:pt x="3390" y="0"/>
                    <a:pt x="315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51"/>
            <p:cNvSpPr/>
            <p:nvPr/>
          </p:nvSpPr>
          <p:spPr>
            <a:xfrm>
              <a:off x="889875" y="1245625"/>
              <a:ext cx="85050" cy="56600"/>
            </a:xfrm>
            <a:custGeom>
              <a:rect b="b" l="l" r="r" t="t"/>
              <a:pathLst>
                <a:path extrusionOk="0" h="2264" w="3402">
                  <a:moveTo>
                    <a:pt x="2675" y="703"/>
                  </a:moveTo>
                  <a:lnTo>
                    <a:pt x="2675" y="1526"/>
                  </a:lnTo>
                  <a:lnTo>
                    <a:pt x="702" y="1526"/>
                  </a:lnTo>
                  <a:lnTo>
                    <a:pt x="702" y="703"/>
                  </a:lnTo>
                  <a:close/>
                  <a:moveTo>
                    <a:pt x="363" y="0"/>
                  </a:moveTo>
                  <a:cubicBezTo>
                    <a:pt x="157" y="0"/>
                    <a:pt x="0" y="170"/>
                    <a:pt x="0" y="364"/>
                  </a:cubicBezTo>
                  <a:lnTo>
                    <a:pt x="0" y="1901"/>
                  </a:lnTo>
                  <a:cubicBezTo>
                    <a:pt x="0" y="2107"/>
                    <a:pt x="157" y="2264"/>
                    <a:pt x="363" y="2264"/>
                  </a:cubicBezTo>
                  <a:lnTo>
                    <a:pt x="3051" y="2264"/>
                  </a:lnTo>
                  <a:cubicBezTo>
                    <a:pt x="3244" y="2264"/>
                    <a:pt x="3401" y="2107"/>
                    <a:pt x="3401" y="1901"/>
                  </a:cubicBezTo>
                  <a:lnTo>
                    <a:pt x="3401" y="364"/>
                  </a:lnTo>
                  <a:cubicBezTo>
                    <a:pt x="3401" y="170"/>
                    <a:pt x="3244" y="0"/>
                    <a:pt x="305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51"/>
            <p:cNvSpPr/>
            <p:nvPr/>
          </p:nvSpPr>
          <p:spPr>
            <a:xfrm>
              <a:off x="745800" y="1245625"/>
              <a:ext cx="85375" cy="56600"/>
            </a:xfrm>
            <a:custGeom>
              <a:rect b="b" l="l" r="r" t="t"/>
              <a:pathLst>
                <a:path extrusionOk="0" h="2264" w="3415">
                  <a:moveTo>
                    <a:pt x="2676" y="703"/>
                  </a:moveTo>
                  <a:lnTo>
                    <a:pt x="2676" y="1526"/>
                  </a:lnTo>
                  <a:lnTo>
                    <a:pt x="703" y="1526"/>
                  </a:lnTo>
                  <a:lnTo>
                    <a:pt x="703" y="703"/>
                  </a:lnTo>
                  <a:close/>
                  <a:moveTo>
                    <a:pt x="364" y="0"/>
                  </a:moveTo>
                  <a:cubicBezTo>
                    <a:pt x="170" y="0"/>
                    <a:pt x="1" y="170"/>
                    <a:pt x="1" y="364"/>
                  </a:cubicBezTo>
                  <a:lnTo>
                    <a:pt x="1" y="1901"/>
                  </a:lnTo>
                  <a:cubicBezTo>
                    <a:pt x="1" y="2107"/>
                    <a:pt x="170" y="2264"/>
                    <a:pt x="364" y="2264"/>
                  </a:cubicBezTo>
                  <a:lnTo>
                    <a:pt x="3051" y="2264"/>
                  </a:lnTo>
                  <a:cubicBezTo>
                    <a:pt x="3245" y="2264"/>
                    <a:pt x="3415" y="2107"/>
                    <a:pt x="3415" y="1901"/>
                  </a:cubicBezTo>
                  <a:lnTo>
                    <a:pt x="3415" y="364"/>
                  </a:lnTo>
                  <a:cubicBezTo>
                    <a:pt x="3415" y="170"/>
                    <a:pt x="3245" y="0"/>
                    <a:pt x="305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51"/>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lnTo>
                    <a:pt x="0" y="0"/>
                  </a:lnTo>
                  <a:lnTo>
                    <a:pt x="0" y="0"/>
                  </a:lnTo>
                  <a:lnTo>
                    <a:pt x="0" y="0"/>
                  </a:lnTo>
                  <a:lnTo>
                    <a:pt x="0" y="0"/>
                  </a:lnTo>
                  <a:close/>
                  <a:moveTo>
                    <a:pt x="0" y="0"/>
                  </a:moveTo>
                  <a:lnTo>
                    <a:pt x="0" y="0"/>
                  </a:lnTo>
                  <a:lnTo>
                    <a:pt x="0" y="0"/>
                  </a:lnTo>
                  <a:close/>
                  <a:moveTo>
                    <a:pt x="0" y="0"/>
                  </a:moveTo>
                  <a:lnTo>
                    <a:pt x="0" y="0"/>
                  </a:lnTo>
                  <a:lnTo>
                    <a:pt x="0" y="0"/>
                  </a:lnTo>
                  <a:lnTo>
                    <a:pt x="0" y="0"/>
                  </a:lnTo>
                  <a:lnTo>
                    <a:pt x="0" y="0"/>
                  </a:lnTo>
                  <a:lnTo>
                    <a:pt x="0" y="0"/>
                  </a:lnTo>
                  <a:lnTo>
                    <a:pt x="0" y="0"/>
                  </a:lnTo>
                  <a:lnTo>
                    <a:pt x="0" y="0"/>
                  </a:lnTo>
                  <a:lnTo>
                    <a:pt x="0" y="0"/>
                  </a:lnTo>
                  <a:lnTo>
                    <a:pt x="0" y="0"/>
                  </a:lnTo>
                  <a:close/>
                  <a:moveTo>
                    <a:pt x="0" y="0"/>
                  </a:moveTo>
                  <a:lnTo>
                    <a:pt x="0" y="0"/>
                  </a:lnTo>
                  <a:lnTo>
                    <a:pt x="0" y="0"/>
                  </a:lnTo>
                  <a:lnTo>
                    <a:pt x="0" y="0"/>
                  </a:lnTo>
                  <a:close/>
                  <a:moveTo>
                    <a:pt x="0" y="0"/>
                  </a:moveTo>
                  <a:lnTo>
                    <a:pt x="0" y="0"/>
                  </a:lnTo>
                  <a:lnTo>
                    <a:pt x="0" y="0"/>
                  </a:lnTo>
                  <a:lnTo>
                    <a:pt x="0" y="0"/>
                  </a:lnTo>
                  <a:close/>
                  <a:moveTo>
                    <a:pt x="0" y="0"/>
                  </a:moveTo>
                  <a:lnTo>
                    <a:pt x="0" y="0"/>
                  </a:lnTo>
                  <a:lnTo>
                    <a:pt x="0" y="0"/>
                  </a:lnTo>
                  <a:lnTo>
                    <a:pt x="0" y="0"/>
                  </a:lnTo>
                  <a:close/>
                  <a:moveTo>
                    <a:pt x="0" y="0"/>
                  </a:moveTo>
                  <a:lnTo>
                    <a:pt x="0" y="0"/>
                  </a:lnTo>
                  <a:lnTo>
                    <a:pt x="0" y="0"/>
                  </a:lnTo>
                  <a:lnTo>
                    <a:pt x="0" y="0"/>
                  </a:lnTo>
                  <a:close/>
                  <a:moveTo>
                    <a:pt x="0" y="0"/>
                  </a:moveTo>
                  <a:lnTo>
                    <a:pt x="0" y="0"/>
                  </a:lnTo>
                  <a:lnTo>
                    <a:pt x="0" y="0"/>
                  </a:lnTo>
                  <a:lnTo>
                    <a:pt x="0" y="0"/>
                  </a:lnTo>
                  <a:close/>
                  <a:moveTo>
                    <a:pt x="0" y="0"/>
                  </a:moveTo>
                  <a:lnTo>
                    <a:pt x="0" y="0"/>
                  </a:lnTo>
                  <a:lnTo>
                    <a:pt x="0" y="0"/>
                  </a:lnTo>
                  <a:lnTo>
                    <a:pt x="0" y="0"/>
                  </a:lnTo>
                  <a:close/>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lnTo>
                    <a:pt x="0" y="0"/>
                  </a:lnTo>
                  <a:lnTo>
                    <a:pt x="0" y="0"/>
                  </a:lnTo>
                  <a:lnTo>
                    <a:pt x="0" y="0"/>
                  </a:lnTo>
                  <a:lnTo>
                    <a:pt x="0" y="0"/>
                  </a:lnTo>
                  <a:close/>
                  <a:moveTo>
                    <a:pt x="0" y="0"/>
                  </a:moveTo>
                  <a:lnTo>
                    <a:pt x="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51"/>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lnTo>
                    <a:pt x="0" y="0"/>
                  </a:lnTo>
                  <a:lnTo>
                    <a:pt x="0" y="0"/>
                  </a:lnTo>
                  <a:close/>
                  <a:moveTo>
                    <a:pt x="0" y="0"/>
                  </a:moveTo>
                  <a:lnTo>
                    <a:pt x="0" y="0"/>
                  </a:lnTo>
                  <a:lnTo>
                    <a:pt x="0" y="0"/>
                  </a:lnTo>
                  <a:lnTo>
                    <a:pt x="0" y="0"/>
                  </a:lnTo>
                  <a:lnTo>
                    <a:pt x="0" y="0"/>
                  </a:lnTo>
                  <a:lnTo>
                    <a:pt x="0" y="0"/>
                  </a:lnTo>
                  <a:lnTo>
                    <a:pt x="0" y="0"/>
                  </a:lnTo>
                  <a:lnTo>
                    <a:pt x="0" y="0"/>
                  </a:lnTo>
                  <a:close/>
                  <a:moveTo>
                    <a:pt x="0" y="0"/>
                  </a:moveTo>
                  <a:lnTo>
                    <a:pt x="0" y="0"/>
                  </a:lnTo>
                  <a:lnTo>
                    <a:pt x="0" y="0"/>
                  </a:lnTo>
                  <a:lnTo>
                    <a:pt x="0" y="0"/>
                  </a:lnTo>
                  <a:close/>
                  <a:moveTo>
                    <a:pt x="0" y="0"/>
                  </a:move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51"/>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close/>
                  <a:moveTo>
                    <a:pt x="0" y="0"/>
                  </a:moveTo>
                  <a:lnTo>
                    <a:pt x="0" y="0"/>
                  </a:ln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51"/>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close/>
                  <a:moveTo>
                    <a:pt x="0" y="0"/>
                  </a:move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51"/>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close/>
                  <a:moveTo>
                    <a:pt x="0" y="0"/>
                  </a:move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51"/>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close/>
                  <a:moveTo>
                    <a:pt x="0" y="0"/>
                  </a:moveTo>
                  <a:lnTo>
                    <a:pt x="0" y="0"/>
                  </a:lnTo>
                  <a:lnTo>
                    <a:pt x="0" y="0"/>
                  </a:lnTo>
                  <a:close/>
                  <a:moveTo>
                    <a:pt x="0" y="0"/>
                  </a:moveTo>
                  <a:lnTo>
                    <a:pt x="0" y="0"/>
                  </a:lnTo>
                  <a:lnTo>
                    <a:pt x="0" y="0"/>
                  </a:lnTo>
                  <a:close/>
                  <a:moveTo>
                    <a:pt x="0" y="0"/>
                  </a:moveTo>
                  <a:lnTo>
                    <a:pt x="0" y="0"/>
                  </a:lnTo>
                  <a:lnTo>
                    <a:pt x="0" y="0"/>
                  </a:lnTo>
                  <a:close/>
                  <a:moveTo>
                    <a:pt x="0" y="0"/>
                  </a:moveTo>
                  <a:lnTo>
                    <a:pt x="0" y="0"/>
                  </a:lnTo>
                  <a:lnTo>
                    <a:pt x="0" y="0"/>
                  </a:lnTo>
                  <a:close/>
                  <a:moveTo>
                    <a:pt x="0" y="0"/>
                  </a:moveTo>
                  <a:lnTo>
                    <a:pt x="0" y="0"/>
                  </a:lnTo>
                  <a:lnTo>
                    <a:pt x="0" y="0"/>
                  </a:lnTo>
                  <a:close/>
                  <a:moveTo>
                    <a:pt x="0" y="0"/>
                  </a:moveTo>
                  <a:lnTo>
                    <a:pt x="0" y="0"/>
                  </a:lnTo>
                  <a:lnTo>
                    <a:pt x="0" y="0"/>
                  </a:lnTo>
                  <a:close/>
                  <a:moveTo>
                    <a:pt x="0" y="0"/>
                  </a:moveTo>
                  <a:lnTo>
                    <a:pt x="0" y="0"/>
                  </a:lnTo>
                  <a:lnTo>
                    <a:pt x="0" y="0"/>
                  </a:lnTo>
                  <a:close/>
                  <a:moveTo>
                    <a:pt x="0" y="0"/>
                  </a:moveTo>
                  <a:lnTo>
                    <a:pt x="0" y="0"/>
                  </a:lnTo>
                  <a:lnTo>
                    <a:pt x="0" y="0"/>
                  </a:lnTo>
                  <a:close/>
                  <a:moveTo>
                    <a:pt x="0" y="0"/>
                  </a:moveTo>
                  <a:lnTo>
                    <a:pt x="0" y="0"/>
                  </a:lnTo>
                  <a:lnTo>
                    <a:pt x="0" y="0"/>
                  </a:lnTo>
                  <a:close/>
                  <a:moveTo>
                    <a:pt x="0" y="0"/>
                  </a:moveTo>
                  <a:lnTo>
                    <a:pt x="0" y="0"/>
                  </a:lnTo>
                  <a:lnTo>
                    <a:pt x="0" y="0"/>
                  </a:lnTo>
                  <a:close/>
                  <a:moveTo>
                    <a:pt x="0" y="0"/>
                  </a:moveTo>
                  <a:lnTo>
                    <a:pt x="0" y="0"/>
                  </a:lnTo>
                  <a:lnTo>
                    <a:pt x="0" y="0"/>
                  </a:lnTo>
                  <a:close/>
                  <a:moveTo>
                    <a:pt x="0" y="0"/>
                  </a:moveTo>
                  <a:lnTo>
                    <a:pt x="0" y="0"/>
                  </a:lnTo>
                  <a:lnTo>
                    <a:pt x="0" y="0"/>
                  </a:lnTo>
                  <a:close/>
                  <a:moveTo>
                    <a:pt x="0" y="0"/>
                  </a:moveTo>
                  <a:lnTo>
                    <a:pt x="0" y="0"/>
                  </a:lnTo>
                  <a:lnTo>
                    <a:pt x="0" y="0"/>
                  </a:lnTo>
                  <a:close/>
                  <a:moveTo>
                    <a:pt x="0" y="0"/>
                  </a:move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51"/>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lnTo>
                    <a:pt x="0" y="0"/>
                  </a:lnTo>
                  <a:lnTo>
                    <a:pt x="0" y="0"/>
                  </a:lnTo>
                  <a:lnTo>
                    <a:pt x="0" y="0"/>
                  </a:lnTo>
                  <a:lnTo>
                    <a:pt x="0" y="0"/>
                  </a:lnTo>
                  <a:lnTo>
                    <a:pt x="0" y="0"/>
                  </a:lnTo>
                  <a:lnTo>
                    <a:pt x="0" y="0"/>
                  </a:lnTo>
                  <a:lnTo>
                    <a:pt x="0" y="0"/>
                  </a:lnTo>
                  <a:lnTo>
                    <a:pt x="0" y="0"/>
                  </a:lnTo>
                  <a:lnTo>
                    <a:pt x="0" y="0"/>
                  </a:lnTo>
                  <a:close/>
                  <a:moveTo>
                    <a:pt x="0" y="0"/>
                  </a:moveTo>
                  <a:lnTo>
                    <a:pt x="0" y="0"/>
                  </a:lnTo>
                  <a:lnTo>
                    <a:pt x="0" y="0"/>
                  </a:lnTo>
                  <a:lnTo>
                    <a:pt x="0" y="0"/>
                  </a:lnTo>
                  <a:close/>
                  <a:moveTo>
                    <a:pt x="0" y="0"/>
                  </a:moveTo>
                  <a:lnTo>
                    <a:pt x="0" y="0"/>
                  </a:lnTo>
                  <a:lnTo>
                    <a:pt x="0" y="0"/>
                  </a:lnTo>
                  <a:lnTo>
                    <a:pt x="0" y="0"/>
                  </a:lnTo>
                  <a:lnTo>
                    <a:pt x="0" y="0"/>
                  </a:lnTo>
                  <a:lnTo>
                    <a:pt x="0" y="0"/>
                  </a:lnTo>
                  <a:lnTo>
                    <a:pt x="0" y="0"/>
                  </a:lnTo>
                  <a:lnTo>
                    <a:pt x="0" y="0"/>
                  </a:lnTo>
                  <a:lnTo>
                    <a:pt x="0" y="0"/>
                  </a:lnTo>
                  <a:lnTo>
                    <a:pt x="0" y="0"/>
                  </a:lnTo>
                  <a:lnTo>
                    <a:pt x="0" y="0"/>
                  </a:lnTo>
                  <a:lnTo>
                    <a:pt x="0" y="0"/>
                  </a:lnTo>
                  <a:close/>
                  <a:moveTo>
                    <a:pt x="0" y="0"/>
                  </a:moveTo>
                  <a:lnTo>
                    <a:pt x="0" y="0"/>
                  </a:lnTo>
                  <a:lnTo>
                    <a:pt x="0" y="0"/>
                  </a:lnTo>
                  <a:lnTo>
                    <a:pt x="0" y="0"/>
                  </a:lnTo>
                  <a:lnTo>
                    <a:pt x="0" y="0"/>
                  </a:lnTo>
                  <a:lnTo>
                    <a:pt x="0" y="0"/>
                  </a:lnTo>
                  <a:lnTo>
                    <a:pt x="0" y="0"/>
                  </a:lnTo>
                  <a:lnTo>
                    <a:pt x="0" y="0"/>
                  </a:lnTo>
                  <a:close/>
                  <a:moveTo>
                    <a:pt x="0" y="0"/>
                  </a:moveTo>
                  <a:lnTo>
                    <a:pt x="0" y="0"/>
                  </a:lnTo>
                  <a:close/>
                  <a:moveTo>
                    <a:pt x="0" y="0"/>
                  </a:move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51"/>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lnTo>
                    <a:pt x="0" y="0"/>
                  </a:lnTo>
                  <a:lnTo>
                    <a:pt x="0" y="0"/>
                  </a:lnTo>
                  <a:close/>
                  <a:moveTo>
                    <a:pt x="0" y="0"/>
                  </a:moveTo>
                  <a:lnTo>
                    <a:pt x="0" y="0"/>
                  </a:lnTo>
                  <a:lnTo>
                    <a:pt x="0" y="0"/>
                  </a:lnTo>
                  <a:close/>
                  <a:moveTo>
                    <a:pt x="0" y="0"/>
                  </a:moveTo>
                  <a:lnTo>
                    <a:pt x="0" y="0"/>
                  </a:lnTo>
                  <a:lnTo>
                    <a:pt x="0" y="0"/>
                  </a:lnTo>
                  <a:close/>
                  <a:moveTo>
                    <a:pt x="0" y="0"/>
                  </a:moveTo>
                  <a:lnTo>
                    <a:pt x="0" y="0"/>
                  </a:lnTo>
                  <a:lnTo>
                    <a:pt x="0" y="0"/>
                  </a:lnTo>
                  <a:lnTo>
                    <a:pt x="0" y="0"/>
                  </a:ln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51"/>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close/>
                  <a:moveTo>
                    <a:pt x="0" y="0"/>
                  </a:moveTo>
                  <a:lnTo>
                    <a:pt x="0" y="0"/>
                  </a:lnTo>
                  <a:lnTo>
                    <a:pt x="0" y="0"/>
                  </a:lnTo>
                  <a:close/>
                  <a:moveTo>
                    <a:pt x="0" y="0"/>
                  </a:moveTo>
                  <a:lnTo>
                    <a:pt x="0" y="0"/>
                  </a:lnTo>
                  <a:lnTo>
                    <a:pt x="0" y="0"/>
                  </a:lnTo>
                  <a:close/>
                  <a:moveTo>
                    <a:pt x="0" y="0"/>
                  </a:moveTo>
                  <a:lnTo>
                    <a:pt x="0" y="0"/>
                  </a:lnTo>
                  <a:lnTo>
                    <a:pt x="0" y="0"/>
                  </a:lnTo>
                  <a:close/>
                  <a:moveTo>
                    <a:pt x="0" y="0"/>
                  </a:moveTo>
                  <a:lnTo>
                    <a:pt x="0" y="0"/>
                  </a:lnTo>
                  <a:lnTo>
                    <a:pt x="0" y="0"/>
                  </a:lnTo>
                  <a:close/>
                  <a:moveTo>
                    <a:pt x="0" y="0"/>
                  </a:moveTo>
                  <a:lnTo>
                    <a:pt x="0" y="0"/>
                  </a:lnTo>
                  <a:lnTo>
                    <a:pt x="0" y="0"/>
                  </a:lnTo>
                  <a:close/>
                  <a:moveTo>
                    <a:pt x="0" y="0"/>
                  </a:moveTo>
                  <a:lnTo>
                    <a:pt x="0" y="0"/>
                  </a:lnTo>
                  <a:lnTo>
                    <a:pt x="0" y="0"/>
                  </a:lnTo>
                  <a:close/>
                  <a:moveTo>
                    <a:pt x="0" y="0"/>
                  </a:moveTo>
                  <a:lnTo>
                    <a:pt x="0" y="0"/>
                  </a:lnTo>
                  <a:lnTo>
                    <a:pt x="0" y="0"/>
                  </a:lnTo>
                  <a:close/>
                  <a:moveTo>
                    <a:pt x="0" y="0"/>
                  </a:moveTo>
                  <a:lnTo>
                    <a:pt x="0" y="0"/>
                  </a:lnTo>
                  <a:close/>
                  <a:moveTo>
                    <a:pt x="0" y="0"/>
                  </a:moveTo>
                  <a:lnTo>
                    <a:pt x="0" y="0"/>
                  </a:lnTo>
                  <a:close/>
                  <a:moveTo>
                    <a:pt x="0" y="0"/>
                  </a:moveTo>
                  <a:lnTo>
                    <a:pt x="0" y="0"/>
                  </a:lnTo>
                  <a:close/>
                  <a:moveTo>
                    <a:pt x="0" y="0"/>
                  </a:move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51"/>
            <p:cNvSpPr/>
            <p:nvPr/>
          </p:nvSpPr>
          <p:spPr>
            <a:xfrm>
              <a:off x="707675" y="1207500"/>
              <a:ext cx="25" cy="25"/>
            </a:xfrm>
            <a:custGeom>
              <a:rect b="b" l="l" r="r" t="t"/>
              <a:pathLst>
                <a:path extrusionOk="0" h="1" w="1">
                  <a:moveTo>
                    <a:pt x="0" y="0"/>
                  </a:moveTo>
                  <a:lnTo>
                    <a:pt x="0" y="0"/>
                  </a:lnTo>
                  <a:lnTo>
                    <a:pt x="0" y="0"/>
                  </a:lnTo>
                  <a:lnTo>
                    <a:pt x="0" y="0"/>
                  </a:lnTo>
                  <a:close/>
                  <a:moveTo>
                    <a:pt x="0" y="0"/>
                  </a:move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51"/>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51"/>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51"/>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51"/>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lnTo>
                    <a:pt x="0" y="0"/>
                  </a:lnTo>
                  <a:lnTo>
                    <a:pt x="0" y="0"/>
                  </a:lnTo>
                  <a:close/>
                  <a:moveTo>
                    <a:pt x="0" y="0"/>
                  </a:moveTo>
                  <a:lnTo>
                    <a:pt x="0" y="0"/>
                  </a:lnTo>
                  <a:lnTo>
                    <a:pt x="0" y="0"/>
                  </a:lnTo>
                  <a:close/>
                  <a:moveTo>
                    <a:pt x="0" y="0"/>
                  </a:move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51"/>
            <p:cNvSpPr/>
            <p:nvPr/>
          </p:nvSpPr>
          <p:spPr>
            <a:xfrm>
              <a:off x="707675" y="1207500"/>
              <a:ext cx="25" cy="25"/>
            </a:xfrm>
            <a:custGeom>
              <a:rect b="b" l="l" r="r" t="t"/>
              <a:pathLst>
                <a:path extrusionOk="0" h="1" w="1">
                  <a:moveTo>
                    <a:pt x="0" y="0"/>
                  </a:moveTo>
                  <a:lnTo>
                    <a:pt x="0" y="0"/>
                  </a:lnTo>
                  <a:lnTo>
                    <a:pt x="0" y="0"/>
                  </a:lnTo>
                  <a:lnTo>
                    <a:pt x="0" y="0"/>
                  </a:lnTo>
                  <a:lnTo>
                    <a:pt x="0" y="0"/>
                  </a:lnTo>
                  <a:lnTo>
                    <a:pt x="0" y="0"/>
                  </a:lnTo>
                  <a:close/>
                  <a:moveTo>
                    <a:pt x="0" y="0"/>
                  </a:move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51"/>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close/>
                  <a:moveTo>
                    <a:pt x="0" y="0"/>
                  </a:moveTo>
                  <a:lnTo>
                    <a:pt x="0" y="0"/>
                  </a:lnTo>
                  <a:lnTo>
                    <a:pt x="0" y="0"/>
                  </a:lnTo>
                  <a:lnTo>
                    <a:pt x="0" y="0"/>
                  </a:lnTo>
                  <a:close/>
                  <a:moveTo>
                    <a:pt x="0" y="0"/>
                  </a:move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51"/>
            <p:cNvSpPr/>
            <p:nvPr/>
          </p:nvSpPr>
          <p:spPr>
            <a:xfrm>
              <a:off x="707675" y="1207500"/>
              <a:ext cx="25" cy="25"/>
            </a:xfrm>
            <a:custGeom>
              <a:rect b="b" l="l" r="r" t="t"/>
              <a:pathLst>
                <a:path extrusionOk="0" h="1" w="1">
                  <a:moveTo>
                    <a:pt x="0" y="0"/>
                  </a:moveTo>
                  <a:lnTo>
                    <a:pt x="0" y="0"/>
                  </a:lnTo>
                  <a:lnTo>
                    <a:pt x="0" y="0"/>
                  </a:lnTo>
                  <a:lnTo>
                    <a:pt x="0" y="0"/>
                  </a:lnTo>
                  <a:close/>
                  <a:moveTo>
                    <a:pt x="0" y="0"/>
                  </a:move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51"/>
            <p:cNvSpPr/>
            <p:nvPr/>
          </p:nvSpPr>
          <p:spPr>
            <a:xfrm>
              <a:off x="707675" y="1207500"/>
              <a:ext cx="25" cy="25"/>
            </a:xfrm>
            <a:custGeom>
              <a:rect b="b" l="l" r="r" t="t"/>
              <a:pathLst>
                <a:path extrusionOk="0" h="1" w="1">
                  <a:moveTo>
                    <a:pt x="0" y="0"/>
                  </a:moveTo>
                  <a:lnTo>
                    <a:pt x="0" y="0"/>
                  </a:lnTo>
                  <a:lnTo>
                    <a:pt x="0" y="0"/>
                  </a:lnTo>
                  <a:lnTo>
                    <a:pt x="0" y="0"/>
                  </a:lnTo>
                  <a:close/>
                  <a:moveTo>
                    <a:pt x="0" y="0"/>
                  </a:move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51"/>
            <p:cNvSpPr/>
            <p:nvPr/>
          </p:nvSpPr>
          <p:spPr>
            <a:xfrm>
              <a:off x="707675" y="1207500"/>
              <a:ext cx="25" cy="25"/>
            </a:xfrm>
            <a:custGeom>
              <a:rect b="b" l="l" r="r" t="t"/>
              <a:pathLst>
                <a:path extrusionOk="0" h="1" w="1">
                  <a:moveTo>
                    <a:pt x="0" y="0"/>
                  </a:moveTo>
                  <a:lnTo>
                    <a:pt x="0" y="0"/>
                  </a:lnTo>
                  <a:lnTo>
                    <a:pt x="0" y="0"/>
                  </a:lnTo>
                  <a:lnTo>
                    <a:pt x="0" y="0"/>
                  </a:lnTo>
                  <a:close/>
                  <a:moveTo>
                    <a:pt x="0" y="0"/>
                  </a:move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51"/>
            <p:cNvSpPr/>
            <p:nvPr/>
          </p:nvSpPr>
          <p:spPr>
            <a:xfrm>
              <a:off x="707675" y="1207500"/>
              <a:ext cx="25" cy="25"/>
            </a:xfrm>
            <a:custGeom>
              <a:rect b="b" l="l" r="r" t="t"/>
              <a:pathLst>
                <a:path extrusionOk="0" h="1" w="1">
                  <a:moveTo>
                    <a:pt x="0" y="0"/>
                  </a:moveTo>
                  <a:lnTo>
                    <a:pt x="0" y="0"/>
                  </a:lnTo>
                  <a:lnTo>
                    <a:pt x="0" y="0"/>
                  </a:lnTo>
                  <a:lnTo>
                    <a:pt x="0" y="0"/>
                  </a:lnTo>
                  <a:close/>
                  <a:moveTo>
                    <a:pt x="0" y="0"/>
                  </a:move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51"/>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close/>
                  <a:moveTo>
                    <a:pt x="0" y="0"/>
                  </a:moveTo>
                  <a:lnTo>
                    <a:pt x="0" y="0"/>
                  </a:lnTo>
                  <a:lnTo>
                    <a:pt x="0" y="0"/>
                  </a:lnTo>
                  <a:lnTo>
                    <a:pt x="0" y="0"/>
                  </a:lnTo>
                  <a:lnTo>
                    <a:pt x="0" y="0"/>
                  </a:lnTo>
                  <a:close/>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51"/>
            <p:cNvSpPr/>
            <p:nvPr/>
          </p:nvSpPr>
          <p:spPr>
            <a:xfrm>
              <a:off x="707675" y="1207500"/>
              <a:ext cx="25" cy="25"/>
            </a:xfrm>
            <a:custGeom>
              <a:rect b="b" l="l" r="r" t="t"/>
              <a:pathLst>
                <a:path extrusionOk="0" h="1" w="1">
                  <a:moveTo>
                    <a:pt x="0" y="0"/>
                  </a:move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51"/>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lnTo>
                    <a:pt x="0" y="0"/>
                  </a:lnTo>
                  <a:lnTo>
                    <a:pt x="0" y="0"/>
                  </a:lnTo>
                  <a:close/>
                  <a:moveTo>
                    <a:pt x="0" y="0"/>
                  </a:moveTo>
                  <a:lnTo>
                    <a:pt x="0" y="0"/>
                  </a:lnTo>
                  <a:lnTo>
                    <a:pt x="0" y="0"/>
                  </a:ln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51"/>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lnTo>
                    <a:pt x="0" y="0"/>
                  </a:lnTo>
                  <a:close/>
                  <a:moveTo>
                    <a:pt x="0" y="0"/>
                  </a:moveTo>
                  <a:lnTo>
                    <a:pt x="0" y="0"/>
                  </a:lnTo>
                  <a:lnTo>
                    <a:pt x="0" y="0"/>
                  </a:lnTo>
                  <a:lnTo>
                    <a:pt x="0" y="0"/>
                  </a:lnTo>
                  <a:lnTo>
                    <a:pt x="0" y="0"/>
                  </a:lnTo>
                  <a:lnTo>
                    <a:pt x="0" y="0"/>
                  </a:lnTo>
                  <a:close/>
                  <a:moveTo>
                    <a:pt x="0" y="0"/>
                  </a:move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51"/>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close/>
                  <a:moveTo>
                    <a:pt x="0" y="0"/>
                  </a:move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51"/>
            <p:cNvSpPr/>
            <p:nvPr/>
          </p:nvSpPr>
          <p:spPr>
            <a:xfrm>
              <a:off x="707675" y="1207500"/>
              <a:ext cx="25" cy="25"/>
            </a:xfrm>
            <a:custGeom>
              <a:rect b="b" l="l" r="r" t="t"/>
              <a:pathLst>
                <a:path extrusionOk="0" h="1" w="1">
                  <a:moveTo>
                    <a:pt x="0" y="0"/>
                  </a:move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51"/>
            <p:cNvSpPr/>
            <p:nvPr/>
          </p:nvSpPr>
          <p:spPr>
            <a:xfrm>
              <a:off x="707675" y="1207500"/>
              <a:ext cx="25" cy="25"/>
            </a:xfrm>
            <a:custGeom>
              <a:rect b="b" l="l" r="r" t="t"/>
              <a:pathLst>
                <a:path extrusionOk="0" h="1" w="1">
                  <a:moveTo>
                    <a:pt x="0" y="0"/>
                  </a:move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51"/>
            <p:cNvSpPr/>
            <p:nvPr/>
          </p:nvSpPr>
          <p:spPr>
            <a:xfrm>
              <a:off x="707675" y="1207500"/>
              <a:ext cx="25" cy="25"/>
            </a:xfrm>
            <a:custGeom>
              <a:rect b="b" l="l" r="r" t="t"/>
              <a:pathLst>
                <a:path extrusionOk="0" h="1" w="1">
                  <a:moveTo>
                    <a:pt x="0" y="0"/>
                  </a:move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51"/>
            <p:cNvSpPr/>
            <p:nvPr/>
          </p:nvSpPr>
          <p:spPr>
            <a:xfrm>
              <a:off x="707675" y="1207500"/>
              <a:ext cx="25" cy="25"/>
            </a:xfrm>
            <a:custGeom>
              <a:rect b="b" l="l" r="r" t="t"/>
              <a:pathLst>
                <a:path extrusionOk="0" h="1" w="1">
                  <a:moveTo>
                    <a:pt x="0" y="0"/>
                  </a:move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51"/>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close/>
                  <a:moveTo>
                    <a:pt x="0" y="0"/>
                  </a:moveTo>
                  <a:lnTo>
                    <a:pt x="0" y="0"/>
                  </a:lnTo>
                  <a:lnTo>
                    <a:pt x="0" y="0"/>
                  </a:lnTo>
                  <a:lnTo>
                    <a:pt x="0" y="0"/>
                  </a:lnTo>
                  <a:lnTo>
                    <a:pt x="0" y="0"/>
                  </a:lnTo>
                  <a:lnTo>
                    <a:pt x="0" y="0"/>
                  </a:lnTo>
                  <a:close/>
                  <a:moveTo>
                    <a:pt x="0" y="0"/>
                  </a:moveTo>
                  <a:lnTo>
                    <a:pt x="0" y="0"/>
                  </a:lnTo>
                  <a:lnTo>
                    <a:pt x="0" y="0"/>
                  </a:lnTo>
                  <a:close/>
                  <a:moveTo>
                    <a:pt x="0" y="0"/>
                  </a:moveTo>
                  <a:lnTo>
                    <a:pt x="0" y="0"/>
                  </a:lnTo>
                  <a:lnTo>
                    <a:pt x="0" y="0"/>
                  </a:lnTo>
                  <a:lnTo>
                    <a:pt x="0" y="0"/>
                  </a:lnTo>
                  <a:lnTo>
                    <a:pt x="0" y="0"/>
                  </a:lnTo>
                  <a:lnTo>
                    <a:pt x="0" y="0"/>
                  </a:lnTo>
                  <a:lnTo>
                    <a:pt x="0" y="0"/>
                  </a:lnTo>
                  <a:lnTo>
                    <a:pt x="0" y="0"/>
                  </a:lnTo>
                  <a:lnTo>
                    <a:pt x="0" y="0"/>
                  </a:lnTo>
                  <a:close/>
                  <a:moveTo>
                    <a:pt x="0" y="0"/>
                  </a:moveTo>
                  <a:lnTo>
                    <a:pt x="0" y="0"/>
                  </a:lnTo>
                  <a:lnTo>
                    <a:pt x="0" y="0"/>
                  </a:lnTo>
                  <a:close/>
                  <a:moveTo>
                    <a:pt x="0" y="0"/>
                  </a:moveTo>
                  <a:lnTo>
                    <a:pt x="0" y="0"/>
                  </a:lnTo>
                  <a:lnTo>
                    <a:pt x="0" y="0"/>
                  </a:lnTo>
                  <a:close/>
                  <a:moveTo>
                    <a:pt x="0" y="0"/>
                  </a:moveTo>
                  <a:lnTo>
                    <a:pt x="0" y="0"/>
                  </a:lnTo>
                  <a:lnTo>
                    <a:pt x="0" y="0"/>
                  </a:lnTo>
                  <a:close/>
                  <a:moveTo>
                    <a:pt x="0" y="0"/>
                  </a:moveTo>
                  <a:lnTo>
                    <a:pt x="0" y="0"/>
                  </a:lnTo>
                  <a:lnTo>
                    <a:pt x="0" y="0"/>
                  </a:lnTo>
                  <a:lnTo>
                    <a:pt x="0" y="0"/>
                  </a:lnTo>
                  <a:lnTo>
                    <a:pt x="0" y="0"/>
                  </a:lnTo>
                  <a:lnTo>
                    <a:pt x="0" y="0"/>
                  </a:lnTo>
                  <a:lnTo>
                    <a:pt x="0" y="0"/>
                  </a:lnTo>
                  <a:lnTo>
                    <a:pt x="0" y="0"/>
                  </a:lnTo>
                  <a:lnTo>
                    <a:pt x="0" y="0"/>
                  </a:lnTo>
                  <a:close/>
                  <a:moveTo>
                    <a:pt x="0" y="0"/>
                  </a:moveTo>
                  <a:lnTo>
                    <a:pt x="0" y="0"/>
                  </a:lnTo>
                  <a:lnTo>
                    <a:pt x="0" y="0"/>
                  </a:lnTo>
                  <a:close/>
                  <a:moveTo>
                    <a:pt x="0" y="0"/>
                  </a:moveTo>
                  <a:lnTo>
                    <a:pt x="0" y="0"/>
                  </a:lnTo>
                  <a:lnTo>
                    <a:pt x="0" y="0"/>
                  </a:lnTo>
                  <a:lnTo>
                    <a:pt x="0" y="0"/>
                  </a:lnTo>
                  <a:lnTo>
                    <a:pt x="0" y="0"/>
                  </a:lnTo>
                  <a:lnTo>
                    <a:pt x="0" y="0"/>
                  </a:lnTo>
                  <a:close/>
                  <a:moveTo>
                    <a:pt x="0" y="0"/>
                  </a:moveTo>
                  <a:lnTo>
                    <a:pt x="0" y="0"/>
                  </a:lnTo>
                  <a:lnTo>
                    <a:pt x="0" y="0"/>
                  </a:lnTo>
                  <a:close/>
                  <a:moveTo>
                    <a:pt x="0" y="0"/>
                  </a:moveTo>
                  <a:lnTo>
                    <a:pt x="0" y="0"/>
                  </a:lnTo>
                  <a:lnTo>
                    <a:pt x="0" y="0"/>
                  </a:lnTo>
                  <a:close/>
                  <a:moveTo>
                    <a:pt x="0" y="0"/>
                  </a:move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51"/>
            <p:cNvSpPr/>
            <p:nvPr/>
          </p:nvSpPr>
          <p:spPr>
            <a:xfrm>
              <a:off x="707675" y="1207500"/>
              <a:ext cx="25" cy="25"/>
            </a:xfrm>
            <a:custGeom>
              <a:rect b="b" l="l" r="r" t="t"/>
              <a:pathLst>
                <a:path extrusionOk="0" h="1" w="1">
                  <a:moveTo>
                    <a:pt x="0" y="0"/>
                  </a:moveTo>
                  <a:lnTo>
                    <a:pt x="0" y="0"/>
                  </a:lnTo>
                  <a:lnTo>
                    <a:pt x="0" y="0"/>
                  </a:lnTo>
                  <a:lnTo>
                    <a:pt x="0" y="0"/>
                  </a:lnTo>
                  <a:close/>
                  <a:moveTo>
                    <a:pt x="0" y="0"/>
                  </a:move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51"/>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lnTo>
                    <a:pt x="0" y="0"/>
                  </a:lnTo>
                  <a:lnTo>
                    <a:pt x="0" y="0"/>
                  </a:lnTo>
                  <a:lnTo>
                    <a:pt x="0" y="0"/>
                  </a:lnTo>
                  <a:close/>
                  <a:moveTo>
                    <a:pt x="0" y="0"/>
                  </a:moveTo>
                  <a:lnTo>
                    <a:pt x="0" y="0"/>
                  </a:lnTo>
                  <a:lnTo>
                    <a:pt x="0" y="0"/>
                  </a:lnTo>
                  <a:lnTo>
                    <a:pt x="0" y="0"/>
                  </a:lnTo>
                  <a:close/>
                  <a:moveTo>
                    <a:pt x="0" y="0"/>
                  </a:move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51"/>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lnTo>
                    <a:pt x="0" y="0"/>
                  </a:lnTo>
                  <a:lnTo>
                    <a:pt x="0" y="0"/>
                  </a:lnTo>
                  <a:lnTo>
                    <a:pt x="0" y="0"/>
                  </a:lnTo>
                  <a:lnTo>
                    <a:pt x="0" y="0"/>
                  </a:lnTo>
                  <a:lnTo>
                    <a:pt x="0" y="0"/>
                  </a:lnTo>
                  <a:lnTo>
                    <a:pt x="0" y="0"/>
                  </a:lnTo>
                  <a:lnTo>
                    <a:pt x="0" y="0"/>
                  </a:lnTo>
                  <a:lnTo>
                    <a:pt x="0" y="0"/>
                  </a:lnTo>
                  <a:close/>
                  <a:moveTo>
                    <a:pt x="0" y="0"/>
                  </a:moveTo>
                  <a:lnTo>
                    <a:pt x="0" y="0"/>
                  </a:lnTo>
                  <a:lnTo>
                    <a:pt x="0" y="0"/>
                  </a:lnTo>
                  <a:close/>
                  <a:moveTo>
                    <a:pt x="0" y="0"/>
                  </a:moveTo>
                  <a:lnTo>
                    <a:pt x="0" y="0"/>
                  </a:lnTo>
                  <a:close/>
                  <a:moveTo>
                    <a:pt x="0" y="0"/>
                  </a:move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51"/>
            <p:cNvSpPr/>
            <p:nvPr/>
          </p:nvSpPr>
          <p:spPr>
            <a:xfrm>
              <a:off x="707675" y="1207500"/>
              <a:ext cx="25" cy="25"/>
            </a:xfrm>
            <a:custGeom>
              <a:rect b="b" l="l" r="r" t="t"/>
              <a:pathLst>
                <a:path extrusionOk="0" h="1" w="1">
                  <a:moveTo>
                    <a:pt x="0" y="0"/>
                  </a:moveTo>
                  <a:lnTo>
                    <a:pt x="0" y="0"/>
                  </a:lnTo>
                  <a:lnTo>
                    <a:pt x="0" y="0"/>
                  </a:lnTo>
                  <a:lnTo>
                    <a:pt x="0" y="0"/>
                  </a:lnTo>
                  <a:close/>
                  <a:moveTo>
                    <a:pt x="0" y="0"/>
                  </a:move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51"/>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lnTo>
                    <a:pt x="0" y="0"/>
                  </a:lnTo>
                  <a:lnTo>
                    <a:pt x="0" y="0"/>
                  </a:lnTo>
                  <a:close/>
                  <a:moveTo>
                    <a:pt x="0" y="0"/>
                  </a:moveTo>
                  <a:lnTo>
                    <a:pt x="0" y="0"/>
                  </a:lnTo>
                  <a:lnTo>
                    <a:pt x="0" y="0"/>
                  </a:lnTo>
                  <a:lnTo>
                    <a:pt x="0" y="0"/>
                  </a:lnTo>
                  <a:lnTo>
                    <a:pt x="0" y="0"/>
                  </a:lnTo>
                  <a:lnTo>
                    <a:pt x="0" y="0"/>
                  </a:lnTo>
                  <a:close/>
                  <a:moveTo>
                    <a:pt x="0" y="0"/>
                  </a:moveTo>
                  <a:lnTo>
                    <a:pt x="0" y="0"/>
                  </a:lnTo>
                  <a:lnTo>
                    <a:pt x="0" y="0"/>
                  </a:lnTo>
                  <a:lnTo>
                    <a:pt x="0" y="0"/>
                  </a:lnTo>
                  <a:lnTo>
                    <a:pt x="0" y="0"/>
                  </a:lnTo>
                  <a:lnTo>
                    <a:pt x="0" y="0"/>
                  </a:lnTo>
                  <a:close/>
                  <a:moveTo>
                    <a:pt x="0" y="0"/>
                  </a:moveTo>
                  <a:lnTo>
                    <a:pt x="0" y="0"/>
                  </a:lnTo>
                  <a:lnTo>
                    <a:pt x="0" y="0"/>
                  </a:lnTo>
                  <a:lnTo>
                    <a:pt x="0" y="0"/>
                  </a:ln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51"/>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lnTo>
                    <a:pt x="0" y="0"/>
                  </a:lnTo>
                  <a:lnTo>
                    <a:pt x="0" y="0"/>
                  </a:lnTo>
                  <a:lnTo>
                    <a:pt x="0" y="0"/>
                  </a:lnTo>
                  <a:close/>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lnTo>
                    <a:pt x="0" y="0"/>
                  </a:lnTo>
                  <a:lnTo>
                    <a:pt x="0" y="0"/>
                  </a:lnTo>
                  <a:lnTo>
                    <a:pt x="0" y="0"/>
                  </a:ln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51"/>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51"/>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lnTo>
                    <a:pt x="0" y="0"/>
                  </a:lnTo>
                  <a:lnTo>
                    <a:pt x="0" y="0"/>
                  </a:lnTo>
                  <a:lnTo>
                    <a:pt x="0" y="0"/>
                  </a:lnTo>
                  <a:lnTo>
                    <a:pt x="0" y="0"/>
                  </a:lnTo>
                  <a:lnTo>
                    <a:pt x="0" y="0"/>
                  </a:lnTo>
                  <a:lnTo>
                    <a:pt x="0" y="0"/>
                  </a:lnTo>
                  <a:close/>
                  <a:moveTo>
                    <a:pt x="0" y="0"/>
                  </a:moveTo>
                  <a:lnTo>
                    <a:pt x="0" y="0"/>
                  </a:lnTo>
                  <a:lnTo>
                    <a:pt x="0" y="0"/>
                  </a:lnTo>
                  <a:lnTo>
                    <a:pt x="0" y="0"/>
                  </a:lnTo>
                  <a:lnTo>
                    <a:pt x="0" y="0"/>
                  </a:lnTo>
                  <a:close/>
                  <a:moveTo>
                    <a:pt x="0" y="0"/>
                  </a:moveTo>
                  <a:lnTo>
                    <a:pt x="0" y="0"/>
                  </a:lnTo>
                  <a:lnTo>
                    <a:pt x="0" y="0"/>
                  </a:lnTo>
                  <a:lnTo>
                    <a:pt x="0" y="0"/>
                  </a:lnTo>
                  <a:close/>
                  <a:moveTo>
                    <a:pt x="0" y="0"/>
                  </a:moveTo>
                  <a:lnTo>
                    <a:pt x="0" y="0"/>
                  </a:lnTo>
                  <a:lnTo>
                    <a:pt x="0" y="0"/>
                  </a:lnTo>
                  <a:lnTo>
                    <a:pt x="0" y="0"/>
                  </a:lnTo>
                  <a:lnTo>
                    <a:pt x="0" y="0"/>
                  </a:lnTo>
                  <a:lnTo>
                    <a:pt x="0" y="0"/>
                  </a:lnTo>
                  <a:lnTo>
                    <a:pt x="0" y="0"/>
                  </a:lnTo>
                  <a:lnTo>
                    <a:pt x="0" y="0"/>
                  </a:lnTo>
                  <a:lnTo>
                    <a:pt x="0" y="0"/>
                  </a:lnTo>
                  <a:lnTo>
                    <a:pt x="0" y="0"/>
                  </a:lnTo>
                  <a:close/>
                  <a:moveTo>
                    <a:pt x="0" y="0"/>
                  </a:moveTo>
                  <a:lnTo>
                    <a:pt x="0" y="0"/>
                  </a:lnTo>
                  <a:lnTo>
                    <a:pt x="0" y="0"/>
                  </a:lnTo>
                  <a:lnTo>
                    <a:pt x="0" y="0"/>
                  </a:lnTo>
                  <a:lnTo>
                    <a:pt x="0" y="0"/>
                  </a:lnTo>
                  <a:close/>
                  <a:moveTo>
                    <a:pt x="0" y="0"/>
                  </a:moveTo>
                  <a:lnTo>
                    <a:pt x="0" y="0"/>
                  </a:lnTo>
                  <a:lnTo>
                    <a:pt x="0" y="0"/>
                  </a:lnTo>
                  <a:lnTo>
                    <a:pt x="0" y="0"/>
                  </a:lnTo>
                  <a:lnTo>
                    <a:pt x="0" y="0"/>
                  </a:lnTo>
                  <a:lnTo>
                    <a:pt x="0" y="0"/>
                  </a:ln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51"/>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lnTo>
                    <a:pt x="0" y="0"/>
                  </a:lnTo>
                  <a:close/>
                  <a:moveTo>
                    <a:pt x="0" y="0"/>
                  </a:moveTo>
                  <a:lnTo>
                    <a:pt x="0" y="0"/>
                  </a:lnTo>
                  <a:lnTo>
                    <a:pt x="0" y="0"/>
                  </a:lnTo>
                  <a:close/>
                  <a:moveTo>
                    <a:pt x="0" y="0"/>
                  </a:move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51"/>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lnTo>
                    <a:pt x="0" y="0"/>
                  </a:lnTo>
                  <a:lnTo>
                    <a:pt x="0" y="0"/>
                  </a:lnTo>
                  <a:lnTo>
                    <a:pt x="0" y="0"/>
                  </a:lnTo>
                  <a:lnTo>
                    <a:pt x="0" y="0"/>
                  </a:lnTo>
                  <a:close/>
                  <a:moveTo>
                    <a:pt x="0" y="0"/>
                  </a:moveTo>
                  <a:lnTo>
                    <a:pt x="0" y="0"/>
                  </a:lnTo>
                  <a:lnTo>
                    <a:pt x="0" y="0"/>
                  </a:lnTo>
                  <a:lnTo>
                    <a:pt x="0" y="0"/>
                  </a:lnTo>
                  <a:lnTo>
                    <a:pt x="0" y="0"/>
                  </a:lnTo>
                  <a:lnTo>
                    <a:pt x="0" y="0"/>
                  </a:lnTo>
                  <a:lnTo>
                    <a:pt x="0" y="0"/>
                  </a:ln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51"/>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51"/>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51"/>
            <p:cNvSpPr/>
            <p:nvPr/>
          </p:nvSpPr>
          <p:spPr>
            <a:xfrm>
              <a:off x="707675" y="1207500"/>
              <a:ext cx="25" cy="25"/>
            </a:xfrm>
            <a:custGeom>
              <a:rect b="b" l="l" r="r" t="t"/>
              <a:pathLst>
                <a:path extrusionOk="0" h="1" w="1">
                  <a:moveTo>
                    <a:pt x="0" y="0"/>
                  </a:move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51"/>
            <p:cNvSpPr/>
            <p:nvPr/>
          </p:nvSpPr>
          <p:spPr>
            <a:xfrm>
              <a:off x="707675" y="1207500"/>
              <a:ext cx="25" cy="25"/>
            </a:xfrm>
            <a:custGeom>
              <a:rect b="b" l="l" r="r" t="t"/>
              <a:pathLst>
                <a:path extrusionOk="0" h="1" w="1">
                  <a:moveTo>
                    <a:pt x="0" y="0"/>
                  </a:move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51"/>
            <p:cNvSpPr/>
            <p:nvPr/>
          </p:nvSpPr>
          <p:spPr>
            <a:xfrm>
              <a:off x="707675" y="1207500"/>
              <a:ext cx="25" cy="25"/>
            </a:xfrm>
            <a:custGeom>
              <a:rect b="b" l="l" r="r" t="t"/>
              <a:pathLst>
                <a:path extrusionOk="0" h="1" w="1">
                  <a:moveTo>
                    <a:pt x="0" y="0"/>
                  </a:move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51"/>
            <p:cNvSpPr/>
            <p:nvPr/>
          </p:nvSpPr>
          <p:spPr>
            <a:xfrm>
              <a:off x="707675" y="1207500"/>
              <a:ext cx="25" cy="25"/>
            </a:xfrm>
            <a:custGeom>
              <a:rect b="b" l="l" r="r" t="t"/>
              <a:pathLst>
                <a:path extrusionOk="0" h="1" w="1">
                  <a:moveTo>
                    <a:pt x="0" y="0"/>
                  </a:move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51"/>
            <p:cNvSpPr/>
            <p:nvPr/>
          </p:nvSpPr>
          <p:spPr>
            <a:xfrm>
              <a:off x="707675" y="1207500"/>
              <a:ext cx="25" cy="25"/>
            </a:xfrm>
            <a:custGeom>
              <a:rect b="b" l="l" r="r" t="t"/>
              <a:pathLst>
                <a:path extrusionOk="0" h="1" w="1">
                  <a:moveTo>
                    <a:pt x="0" y="0"/>
                  </a:move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51"/>
            <p:cNvSpPr/>
            <p:nvPr/>
          </p:nvSpPr>
          <p:spPr>
            <a:xfrm>
              <a:off x="707675" y="1207500"/>
              <a:ext cx="25" cy="25"/>
            </a:xfrm>
            <a:custGeom>
              <a:rect b="b" l="l" r="r" t="t"/>
              <a:pathLst>
                <a:path extrusionOk="0" h="1" w="1">
                  <a:moveTo>
                    <a:pt x="0" y="0"/>
                  </a:moveTo>
                  <a:lnTo>
                    <a:pt x="0" y="0"/>
                  </a:lnTo>
                  <a:lnTo>
                    <a:pt x="0" y="0"/>
                  </a:lnTo>
                  <a:lnTo>
                    <a:pt x="0" y="0"/>
                  </a:lnTo>
                  <a:close/>
                  <a:moveTo>
                    <a:pt x="0" y="0"/>
                  </a:move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51"/>
            <p:cNvSpPr/>
            <p:nvPr/>
          </p:nvSpPr>
          <p:spPr>
            <a:xfrm>
              <a:off x="707675" y="1207500"/>
              <a:ext cx="25" cy="25"/>
            </a:xfrm>
            <a:custGeom>
              <a:rect b="b" l="l" r="r" t="t"/>
              <a:pathLst>
                <a:path extrusionOk="0" h="1" w="1">
                  <a:moveTo>
                    <a:pt x="0" y="0"/>
                  </a:moveTo>
                  <a:lnTo>
                    <a:pt x="0" y="0"/>
                  </a:lnTo>
                  <a:lnTo>
                    <a:pt x="0" y="0"/>
                  </a:lnTo>
                  <a:lnTo>
                    <a:pt x="0" y="0"/>
                  </a:lnTo>
                  <a:close/>
                  <a:moveTo>
                    <a:pt x="0" y="0"/>
                  </a:move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51"/>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51"/>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lnTo>
                    <a:pt x="0" y="0"/>
                  </a:lnTo>
                  <a:lnTo>
                    <a:pt x="0" y="0"/>
                  </a:lnTo>
                  <a:close/>
                  <a:moveTo>
                    <a:pt x="0" y="0"/>
                  </a:moveTo>
                  <a:lnTo>
                    <a:pt x="0" y="0"/>
                  </a:lnTo>
                  <a:close/>
                  <a:moveTo>
                    <a:pt x="0" y="0"/>
                  </a:moveTo>
                  <a:lnTo>
                    <a:pt x="0" y="0"/>
                  </a:lnTo>
                  <a:lnTo>
                    <a:pt x="0" y="0"/>
                  </a:lnTo>
                  <a:close/>
                  <a:moveTo>
                    <a:pt x="0" y="0"/>
                  </a:moveTo>
                  <a:lnTo>
                    <a:pt x="0" y="0"/>
                  </a:lnTo>
                  <a:lnTo>
                    <a:pt x="0" y="0"/>
                  </a:lnTo>
                  <a:close/>
                  <a:moveTo>
                    <a:pt x="0" y="0"/>
                  </a:move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51"/>
            <p:cNvSpPr/>
            <p:nvPr/>
          </p:nvSpPr>
          <p:spPr>
            <a:xfrm>
              <a:off x="707675" y="1207500"/>
              <a:ext cx="25" cy="25"/>
            </a:xfrm>
            <a:custGeom>
              <a:rect b="b" l="l" r="r" t="t"/>
              <a:pathLst>
                <a:path extrusionOk="0" h="1" w="1">
                  <a:moveTo>
                    <a:pt x="0" y="0"/>
                  </a:moveTo>
                  <a:lnTo>
                    <a:pt x="0" y="0"/>
                  </a:lnTo>
                  <a:lnTo>
                    <a:pt x="0" y="0"/>
                  </a:lnTo>
                  <a:lnTo>
                    <a:pt x="0" y="0"/>
                  </a:lnTo>
                  <a:close/>
                  <a:moveTo>
                    <a:pt x="0" y="0"/>
                  </a:moveTo>
                  <a:lnTo>
                    <a:pt x="0" y="0"/>
                  </a:lnTo>
                  <a:lnTo>
                    <a:pt x="0" y="0"/>
                  </a:lnTo>
                  <a:close/>
                  <a:moveTo>
                    <a:pt x="0" y="0"/>
                  </a:moveTo>
                  <a:lnTo>
                    <a:pt x="0" y="0"/>
                  </a:lnTo>
                  <a:close/>
                  <a:moveTo>
                    <a:pt x="0" y="0"/>
                  </a:moveTo>
                  <a:lnTo>
                    <a:pt x="0" y="0"/>
                  </a:lnTo>
                  <a:lnTo>
                    <a:pt x="0" y="0"/>
                  </a:lnTo>
                  <a:lnTo>
                    <a:pt x="0" y="0"/>
                  </a:lnTo>
                  <a:close/>
                  <a:moveTo>
                    <a:pt x="0" y="0"/>
                  </a:moveTo>
                  <a:lnTo>
                    <a:pt x="0" y="0"/>
                  </a:lnTo>
                  <a:lnTo>
                    <a:pt x="0" y="0"/>
                  </a:lnTo>
                  <a:lnTo>
                    <a:pt x="0" y="0"/>
                  </a:lnTo>
                  <a:close/>
                  <a:moveTo>
                    <a:pt x="0" y="0"/>
                  </a:moveTo>
                  <a:lnTo>
                    <a:pt x="0" y="0"/>
                  </a:lnTo>
                  <a:close/>
                  <a:moveTo>
                    <a:pt x="0" y="0"/>
                  </a:moveTo>
                  <a:lnTo>
                    <a:pt x="0" y="0"/>
                  </a:lnTo>
                  <a:close/>
                  <a:moveTo>
                    <a:pt x="0" y="0"/>
                  </a:moveTo>
                  <a:lnTo>
                    <a:pt x="0" y="0"/>
                  </a:lnTo>
                  <a:lnTo>
                    <a:pt x="0" y="0"/>
                  </a:lnTo>
                  <a:lnTo>
                    <a:pt x="0" y="0"/>
                  </a:lnTo>
                  <a:close/>
                  <a:moveTo>
                    <a:pt x="0" y="0"/>
                  </a:move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51"/>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lnTo>
                    <a:pt x="0" y="0"/>
                  </a:lnTo>
                  <a:lnTo>
                    <a:pt x="0" y="0"/>
                  </a:lnTo>
                  <a:lnTo>
                    <a:pt x="0" y="0"/>
                  </a:lnTo>
                  <a:close/>
                  <a:moveTo>
                    <a:pt x="0" y="0"/>
                  </a:moveTo>
                  <a:lnTo>
                    <a:pt x="0" y="0"/>
                  </a:lnTo>
                  <a:lnTo>
                    <a:pt x="0" y="0"/>
                  </a:lnTo>
                  <a:close/>
                  <a:moveTo>
                    <a:pt x="0" y="0"/>
                  </a:move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51"/>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51"/>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51"/>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51"/>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lnTo>
                    <a:pt x="0" y="0"/>
                  </a:lnTo>
                  <a:lnTo>
                    <a:pt x="0" y="0"/>
                  </a:lnTo>
                  <a:lnTo>
                    <a:pt x="0" y="0"/>
                  </a:ln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51"/>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lnTo>
                    <a:pt x="0" y="0"/>
                  </a:lnTo>
                  <a:lnTo>
                    <a:pt x="0" y="0"/>
                  </a:lnTo>
                  <a:lnTo>
                    <a:pt x="0" y="0"/>
                  </a:lnTo>
                  <a:lnTo>
                    <a:pt x="0" y="0"/>
                  </a:lnTo>
                  <a:close/>
                  <a:moveTo>
                    <a:pt x="0" y="0"/>
                  </a:moveTo>
                  <a:lnTo>
                    <a:pt x="0" y="0"/>
                  </a:lnTo>
                  <a:lnTo>
                    <a:pt x="0" y="0"/>
                  </a:lnTo>
                  <a:lnTo>
                    <a:pt x="0" y="0"/>
                  </a:lnTo>
                  <a:lnTo>
                    <a:pt x="0" y="0"/>
                  </a:lnTo>
                  <a:close/>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lnTo>
                    <a:pt x="0" y="0"/>
                  </a:lnTo>
                  <a:lnTo>
                    <a:pt x="0" y="0"/>
                  </a:lnTo>
                  <a:lnTo>
                    <a:pt x="0" y="0"/>
                  </a:lnTo>
                  <a:lnTo>
                    <a:pt x="0" y="0"/>
                  </a:lnTo>
                  <a:close/>
                  <a:moveTo>
                    <a:pt x="0" y="0"/>
                  </a:moveTo>
                  <a:lnTo>
                    <a:pt x="0" y="0"/>
                  </a:lnTo>
                  <a:lnTo>
                    <a:pt x="0" y="0"/>
                  </a:lnTo>
                  <a:lnTo>
                    <a:pt x="0" y="0"/>
                  </a:lnTo>
                  <a:lnTo>
                    <a:pt x="0" y="0"/>
                  </a:lnTo>
                  <a:close/>
                  <a:moveTo>
                    <a:pt x="0" y="0"/>
                  </a:moveTo>
                  <a:lnTo>
                    <a:pt x="0" y="0"/>
                  </a:lnTo>
                  <a:lnTo>
                    <a:pt x="0" y="0"/>
                  </a:lnTo>
                  <a:lnTo>
                    <a:pt x="0" y="0"/>
                  </a:lnTo>
                  <a:lnTo>
                    <a:pt x="0" y="0"/>
                  </a:lnTo>
                  <a:close/>
                  <a:moveTo>
                    <a:pt x="0" y="0"/>
                  </a:moveTo>
                  <a:lnTo>
                    <a:pt x="0" y="0"/>
                  </a:lnTo>
                  <a:lnTo>
                    <a:pt x="0" y="0"/>
                  </a:lnTo>
                  <a:lnTo>
                    <a:pt x="0" y="0"/>
                  </a:lnTo>
                  <a:lnTo>
                    <a:pt x="0" y="0"/>
                  </a:lnTo>
                  <a:lnTo>
                    <a:pt x="0" y="0"/>
                  </a:lnTo>
                  <a:close/>
                  <a:moveTo>
                    <a:pt x="0" y="0"/>
                  </a:moveTo>
                  <a:lnTo>
                    <a:pt x="0" y="0"/>
                  </a:lnTo>
                  <a:lnTo>
                    <a:pt x="0" y="0"/>
                  </a:lnTo>
                  <a:lnTo>
                    <a:pt x="0" y="0"/>
                  </a:lnTo>
                  <a:lnTo>
                    <a:pt x="0" y="0"/>
                  </a:lnTo>
                  <a:lnTo>
                    <a:pt x="0" y="0"/>
                  </a:lnTo>
                  <a:close/>
                  <a:moveTo>
                    <a:pt x="0" y="0"/>
                  </a:moveTo>
                  <a:lnTo>
                    <a:pt x="0" y="0"/>
                  </a:lnTo>
                  <a:lnTo>
                    <a:pt x="0" y="0"/>
                  </a:lnTo>
                  <a:lnTo>
                    <a:pt x="0" y="0"/>
                  </a:lnTo>
                  <a:lnTo>
                    <a:pt x="0" y="0"/>
                  </a:lnTo>
                  <a:lnTo>
                    <a:pt x="0" y="0"/>
                  </a:lnTo>
                  <a:close/>
                  <a:moveTo>
                    <a:pt x="0" y="0"/>
                  </a:moveTo>
                  <a:lnTo>
                    <a:pt x="0" y="0"/>
                  </a:lnTo>
                  <a:lnTo>
                    <a:pt x="0" y="0"/>
                  </a:lnTo>
                  <a:close/>
                  <a:moveTo>
                    <a:pt x="0" y="0"/>
                  </a:moveTo>
                  <a:lnTo>
                    <a:pt x="0" y="0"/>
                  </a:lnTo>
                  <a:lnTo>
                    <a:pt x="0" y="0"/>
                  </a:lnTo>
                  <a:lnTo>
                    <a:pt x="0" y="0"/>
                  </a:lnTo>
                  <a:lnTo>
                    <a:pt x="0" y="0"/>
                  </a:lnTo>
                  <a:close/>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lnTo>
                    <a:pt x="0" y="0"/>
                  </a:lnTo>
                  <a:lnTo>
                    <a:pt x="0" y="0"/>
                  </a:lnTo>
                  <a:lnTo>
                    <a:pt x="0" y="0"/>
                  </a:lnTo>
                  <a:lnTo>
                    <a:pt x="0" y="0"/>
                  </a:lnTo>
                  <a:lnTo>
                    <a:pt x="0" y="0"/>
                  </a:lnTo>
                  <a:close/>
                  <a:moveTo>
                    <a:pt x="0" y="0"/>
                  </a:moveTo>
                  <a:lnTo>
                    <a:pt x="0" y="0"/>
                  </a:lnTo>
                  <a:lnTo>
                    <a:pt x="0" y="0"/>
                  </a:lnTo>
                  <a:lnTo>
                    <a:pt x="0" y="0"/>
                  </a:lnTo>
                  <a:lnTo>
                    <a:pt x="0" y="0"/>
                  </a:lnTo>
                  <a:lnTo>
                    <a:pt x="0" y="0"/>
                  </a:lnTo>
                  <a:close/>
                  <a:moveTo>
                    <a:pt x="0" y="0"/>
                  </a:moveTo>
                  <a:lnTo>
                    <a:pt x="0" y="0"/>
                  </a:lnTo>
                  <a:lnTo>
                    <a:pt x="0" y="0"/>
                  </a:lnTo>
                  <a:lnTo>
                    <a:pt x="0" y="0"/>
                  </a:lnTo>
                  <a:lnTo>
                    <a:pt x="0" y="0"/>
                  </a:lnTo>
                  <a:lnTo>
                    <a:pt x="0" y="0"/>
                  </a:lnTo>
                  <a:close/>
                  <a:moveTo>
                    <a:pt x="0" y="0"/>
                  </a:move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51"/>
            <p:cNvSpPr/>
            <p:nvPr/>
          </p:nvSpPr>
          <p:spPr>
            <a:xfrm>
              <a:off x="707675" y="1207500"/>
              <a:ext cx="25" cy="25"/>
            </a:xfrm>
            <a:custGeom>
              <a:rect b="b" l="l" r="r" t="t"/>
              <a:pathLst>
                <a:path extrusionOk="0" h="1" w="1">
                  <a:moveTo>
                    <a:pt x="0" y="0"/>
                  </a:moveTo>
                  <a:lnTo>
                    <a:pt x="0" y="0"/>
                  </a:lnTo>
                  <a:lnTo>
                    <a:pt x="0" y="0"/>
                  </a:lnTo>
                  <a:lnTo>
                    <a:pt x="0" y="0"/>
                  </a:lnTo>
                  <a:close/>
                  <a:moveTo>
                    <a:pt x="0" y="0"/>
                  </a:move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51"/>
            <p:cNvSpPr/>
            <p:nvPr/>
          </p:nvSpPr>
          <p:spPr>
            <a:xfrm>
              <a:off x="707675" y="1207500"/>
              <a:ext cx="25" cy="25"/>
            </a:xfrm>
            <a:custGeom>
              <a:rect b="b" l="l" r="r" t="t"/>
              <a:pathLst>
                <a:path extrusionOk="0" h="1" w="1">
                  <a:moveTo>
                    <a:pt x="0" y="0"/>
                  </a:move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51"/>
            <p:cNvSpPr/>
            <p:nvPr/>
          </p:nvSpPr>
          <p:spPr>
            <a:xfrm>
              <a:off x="707675" y="1207500"/>
              <a:ext cx="25" cy="25"/>
            </a:xfrm>
            <a:custGeom>
              <a:rect b="b" l="l" r="r" t="t"/>
              <a:pathLst>
                <a:path extrusionOk="0" h="1" w="1">
                  <a:moveTo>
                    <a:pt x="0" y="0"/>
                  </a:move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51"/>
            <p:cNvSpPr/>
            <p:nvPr/>
          </p:nvSpPr>
          <p:spPr>
            <a:xfrm>
              <a:off x="707675" y="1207500"/>
              <a:ext cx="25" cy="25"/>
            </a:xfrm>
            <a:custGeom>
              <a:rect b="b" l="l" r="r" t="t"/>
              <a:pathLst>
                <a:path extrusionOk="0" h="1" w="1">
                  <a:moveTo>
                    <a:pt x="0" y="0"/>
                  </a:move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51"/>
            <p:cNvSpPr/>
            <p:nvPr/>
          </p:nvSpPr>
          <p:spPr>
            <a:xfrm>
              <a:off x="707675" y="1207500"/>
              <a:ext cx="25" cy="25"/>
            </a:xfrm>
            <a:custGeom>
              <a:rect b="b" l="l" r="r" t="t"/>
              <a:pathLst>
                <a:path extrusionOk="0" h="1" w="1">
                  <a:moveTo>
                    <a:pt x="0" y="0"/>
                  </a:move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51"/>
            <p:cNvSpPr/>
            <p:nvPr/>
          </p:nvSpPr>
          <p:spPr>
            <a:xfrm>
              <a:off x="707675" y="1207500"/>
              <a:ext cx="25" cy="25"/>
            </a:xfrm>
            <a:custGeom>
              <a:rect b="b" l="l" r="r" t="t"/>
              <a:pathLst>
                <a:path extrusionOk="0" h="1" w="1">
                  <a:moveTo>
                    <a:pt x="0" y="0"/>
                  </a:move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51"/>
            <p:cNvSpPr/>
            <p:nvPr/>
          </p:nvSpPr>
          <p:spPr>
            <a:xfrm>
              <a:off x="707675" y="1207500"/>
              <a:ext cx="25" cy="25"/>
            </a:xfrm>
            <a:custGeom>
              <a:rect b="b" l="l" r="r" t="t"/>
              <a:pathLst>
                <a:path extrusionOk="0" h="1" w="1">
                  <a:moveTo>
                    <a:pt x="0" y="0"/>
                  </a:move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51"/>
            <p:cNvSpPr/>
            <p:nvPr/>
          </p:nvSpPr>
          <p:spPr>
            <a:xfrm>
              <a:off x="707675" y="1207500"/>
              <a:ext cx="25" cy="25"/>
            </a:xfrm>
            <a:custGeom>
              <a:rect b="b" l="l" r="r" t="t"/>
              <a:pathLst>
                <a:path extrusionOk="0" h="1" w="1">
                  <a:moveTo>
                    <a:pt x="0" y="0"/>
                  </a:move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51"/>
            <p:cNvSpPr/>
            <p:nvPr/>
          </p:nvSpPr>
          <p:spPr>
            <a:xfrm>
              <a:off x="707675" y="1207500"/>
              <a:ext cx="25" cy="25"/>
            </a:xfrm>
            <a:custGeom>
              <a:rect b="b" l="l" r="r" t="t"/>
              <a:pathLst>
                <a:path extrusionOk="0" h="1" w="1">
                  <a:moveTo>
                    <a:pt x="0" y="0"/>
                  </a:move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51"/>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lnTo>
                    <a:pt x="0" y="0"/>
                  </a:lnTo>
                  <a:lnTo>
                    <a:pt x="0" y="0"/>
                  </a:lnTo>
                  <a:close/>
                  <a:moveTo>
                    <a:pt x="0" y="0"/>
                  </a:moveTo>
                  <a:lnTo>
                    <a:pt x="0" y="0"/>
                  </a:lnTo>
                  <a:lnTo>
                    <a:pt x="0" y="0"/>
                  </a:lnTo>
                  <a:close/>
                  <a:moveTo>
                    <a:pt x="0" y="0"/>
                  </a:moveTo>
                  <a:lnTo>
                    <a:pt x="0" y="0"/>
                  </a:lnTo>
                  <a:lnTo>
                    <a:pt x="0" y="0"/>
                  </a:lnTo>
                  <a:close/>
                  <a:moveTo>
                    <a:pt x="0" y="0"/>
                  </a:moveTo>
                  <a:lnTo>
                    <a:pt x="0" y="0"/>
                  </a:lnTo>
                  <a:lnTo>
                    <a:pt x="0" y="0"/>
                  </a:lnTo>
                  <a:close/>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51"/>
            <p:cNvSpPr/>
            <p:nvPr/>
          </p:nvSpPr>
          <p:spPr>
            <a:xfrm>
              <a:off x="707675" y="1207500"/>
              <a:ext cx="25" cy="25"/>
            </a:xfrm>
            <a:custGeom>
              <a:rect b="b" l="l" r="r" t="t"/>
              <a:pathLst>
                <a:path extrusionOk="0" h="1" w="1">
                  <a:moveTo>
                    <a:pt x="0" y="0"/>
                  </a:moveTo>
                  <a:lnTo>
                    <a:pt x="0" y="0"/>
                  </a:lnTo>
                  <a:lnTo>
                    <a:pt x="0" y="0"/>
                  </a:lnTo>
                  <a:lnTo>
                    <a:pt x="0" y="0"/>
                  </a:lnTo>
                  <a:lnTo>
                    <a:pt x="0" y="0"/>
                  </a:lnTo>
                  <a:close/>
                  <a:moveTo>
                    <a:pt x="0" y="0"/>
                  </a:move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51"/>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close/>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51"/>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51"/>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51"/>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51"/>
            <p:cNvSpPr/>
            <p:nvPr/>
          </p:nvSpPr>
          <p:spPr>
            <a:xfrm>
              <a:off x="707675" y="1207500"/>
              <a:ext cx="25" cy="25"/>
            </a:xfrm>
            <a:custGeom>
              <a:rect b="b" l="l" r="r" t="t"/>
              <a:pathLst>
                <a:path extrusionOk="0" h="1" w="1">
                  <a:moveTo>
                    <a:pt x="0" y="0"/>
                  </a:moveTo>
                  <a:lnTo>
                    <a:pt x="0" y="0"/>
                  </a:lnTo>
                  <a:lnTo>
                    <a:pt x="0" y="0"/>
                  </a:lnTo>
                  <a:lnTo>
                    <a:pt x="0" y="0"/>
                  </a:lnTo>
                  <a:close/>
                  <a:moveTo>
                    <a:pt x="0" y="0"/>
                  </a:move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51"/>
            <p:cNvSpPr/>
            <p:nvPr/>
          </p:nvSpPr>
          <p:spPr>
            <a:xfrm>
              <a:off x="707675" y="1207500"/>
              <a:ext cx="25" cy="25"/>
            </a:xfrm>
            <a:custGeom>
              <a:rect b="b" l="l" r="r" t="t"/>
              <a:pathLst>
                <a:path extrusionOk="0" h="1" w="1">
                  <a:moveTo>
                    <a:pt x="0" y="0"/>
                  </a:moveTo>
                  <a:lnTo>
                    <a:pt x="0" y="0"/>
                  </a:lnTo>
                  <a:lnTo>
                    <a:pt x="0" y="0"/>
                  </a:lnTo>
                  <a:lnTo>
                    <a:pt x="0" y="0"/>
                  </a:lnTo>
                  <a:close/>
                  <a:moveTo>
                    <a:pt x="0" y="0"/>
                  </a:move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51"/>
            <p:cNvSpPr/>
            <p:nvPr/>
          </p:nvSpPr>
          <p:spPr>
            <a:xfrm>
              <a:off x="707675" y="1207500"/>
              <a:ext cx="25" cy="25"/>
            </a:xfrm>
            <a:custGeom>
              <a:rect b="b" l="l" r="r" t="t"/>
              <a:pathLst>
                <a:path extrusionOk="0" h="1" w="1">
                  <a:moveTo>
                    <a:pt x="0" y="0"/>
                  </a:moveTo>
                  <a:lnTo>
                    <a:pt x="0" y="0"/>
                  </a:lnTo>
                  <a:lnTo>
                    <a:pt x="0" y="0"/>
                  </a:lnTo>
                  <a:lnTo>
                    <a:pt x="0" y="0"/>
                  </a:lnTo>
                  <a:close/>
                  <a:moveTo>
                    <a:pt x="0" y="0"/>
                  </a:move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51"/>
            <p:cNvSpPr/>
            <p:nvPr/>
          </p:nvSpPr>
          <p:spPr>
            <a:xfrm>
              <a:off x="707675" y="1207500"/>
              <a:ext cx="25" cy="25"/>
            </a:xfrm>
            <a:custGeom>
              <a:rect b="b" l="l" r="r" t="t"/>
              <a:pathLst>
                <a:path extrusionOk="0" h="1" w="1">
                  <a:moveTo>
                    <a:pt x="0" y="0"/>
                  </a:move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51"/>
            <p:cNvSpPr/>
            <p:nvPr/>
          </p:nvSpPr>
          <p:spPr>
            <a:xfrm>
              <a:off x="707675" y="1207500"/>
              <a:ext cx="25" cy="25"/>
            </a:xfrm>
            <a:custGeom>
              <a:rect b="b" l="l" r="r" t="t"/>
              <a:pathLst>
                <a:path extrusionOk="0" h="1" w="1">
                  <a:moveTo>
                    <a:pt x="0" y="0"/>
                  </a:move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51"/>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lnTo>
                    <a:pt x="0" y="0"/>
                  </a:lnTo>
                  <a:lnTo>
                    <a:pt x="0" y="0"/>
                  </a:lnTo>
                  <a:lnTo>
                    <a:pt x="0" y="0"/>
                  </a:lnTo>
                  <a:lnTo>
                    <a:pt x="0" y="0"/>
                  </a:lnTo>
                  <a:lnTo>
                    <a:pt x="0" y="0"/>
                  </a:lnTo>
                  <a:close/>
                  <a:moveTo>
                    <a:pt x="0" y="0"/>
                  </a:moveTo>
                  <a:lnTo>
                    <a:pt x="0" y="0"/>
                  </a:lnTo>
                  <a:lnTo>
                    <a:pt x="0" y="0"/>
                  </a:lnTo>
                  <a:close/>
                  <a:moveTo>
                    <a:pt x="0" y="0"/>
                  </a:moveTo>
                  <a:lnTo>
                    <a:pt x="0" y="0"/>
                  </a:lnTo>
                  <a:lnTo>
                    <a:pt x="0" y="0"/>
                  </a:lnTo>
                  <a:close/>
                  <a:moveTo>
                    <a:pt x="0" y="0"/>
                  </a:moveTo>
                  <a:lnTo>
                    <a:pt x="0" y="0"/>
                  </a:lnTo>
                  <a:lnTo>
                    <a:pt x="0" y="0"/>
                  </a:lnTo>
                  <a:lnTo>
                    <a:pt x="0" y="0"/>
                  </a:lnTo>
                  <a:lnTo>
                    <a:pt x="0" y="0"/>
                  </a:lnTo>
                  <a:lnTo>
                    <a:pt x="0" y="0"/>
                  </a:lnTo>
                  <a:close/>
                  <a:moveTo>
                    <a:pt x="0" y="0"/>
                  </a:moveTo>
                  <a:lnTo>
                    <a:pt x="0" y="0"/>
                  </a:lnTo>
                  <a:lnTo>
                    <a:pt x="0" y="0"/>
                  </a:lnTo>
                  <a:lnTo>
                    <a:pt x="0" y="0"/>
                  </a:lnTo>
                  <a:lnTo>
                    <a:pt x="0" y="0"/>
                  </a:lnTo>
                  <a:close/>
                  <a:moveTo>
                    <a:pt x="0" y="0"/>
                  </a:moveTo>
                  <a:lnTo>
                    <a:pt x="0" y="0"/>
                  </a:lnTo>
                  <a:lnTo>
                    <a:pt x="0" y="0"/>
                  </a:lnTo>
                  <a:lnTo>
                    <a:pt x="0" y="0"/>
                  </a:lnTo>
                  <a:lnTo>
                    <a:pt x="0" y="0"/>
                  </a:lnTo>
                  <a:close/>
                  <a:moveTo>
                    <a:pt x="0" y="0"/>
                  </a:moveTo>
                  <a:lnTo>
                    <a:pt x="0" y="0"/>
                  </a:lnTo>
                  <a:lnTo>
                    <a:pt x="0" y="0"/>
                  </a:lnTo>
                  <a:lnTo>
                    <a:pt x="0" y="0"/>
                  </a:lnTo>
                  <a:lnTo>
                    <a:pt x="0" y="0"/>
                  </a:lnTo>
                  <a:close/>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51"/>
            <p:cNvSpPr/>
            <p:nvPr/>
          </p:nvSpPr>
          <p:spPr>
            <a:xfrm>
              <a:off x="707675" y="1207500"/>
              <a:ext cx="25" cy="25"/>
            </a:xfrm>
            <a:custGeom>
              <a:rect b="b" l="l" r="r" t="t"/>
              <a:pathLst>
                <a:path extrusionOk="0" h="1" w="1">
                  <a:moveTo>
                    <a:pt x="0" y="0"/>
                  </a:moveTo>
                  <a:lnTo>
                    <a:pt x="0" y="0"/>
                  </a:lnTo>
                  <a:lnTo>
                    <a:pt x="0" y="0"/>
                  </a:lnTo>
                  <a:lnTo>
                    <a:pt x="0" y="0"/>
                  </a:lnTo>
                  <a:close/>
                  <a:moveTo>
                    <a:pt x="0" y="0"/>
                  </a:move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51"/>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close/>
                  <a:moveTo>
                    <a:pt x="0" y="0"/>
                  </a:moveTo>
                  <a:lnTo>
                    <a:pt x="0" y="0"/>
                  </a:lnTo>
                  <a:lnTo>
                    <a:pt x="0" y="0"/>
                  </a:lnTo>
                  <a:lnTo>
                    <a:pt x="0" y="0"/>
                  </a:lnTo>
                  <a:close/>
                  <a:moveTo>
                    <a:pt x="0" y="0"/>
                  </a:moveTo>
                  <a:lnTo>
                    <a:pt x="0" y="0"/>
                  </a:lnTo>
                  <a:lnTo>
                    <a:pt x="0" y="0"/>
                  </a:ln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51"/>
            <p:cNvSpPr/>
            <p:nvPr/>
          </p:nvSpPr>
          <p:spPr>
            <a:xfrm>
              <a:off x="707675" y="1207500"/>
              <a:ext cx="25" cy="25"/>
            </a:xfrm>
            <a:custGeom>
              <a:rect b="b" l="l" r="r" t="t"/>
              <a:pathLst>
                <a:path extrusionOk="0" h="1" w="1">
                  <a:moveTo>
                    <a:pt x="0" y="0"/>
                  </a:moveTo>
                  <a:lnTo>
                    <a:pt x="0" y="0"/>
                  </a:lnTo>
                  <a:lnTo>
                    <a:pt x="0" y="0"/>
                  </a:lnTo>
                  <a:lnTo>
                    <a:pt x="0" y="0"/>
                  </a:lnTo>
                  <a:lnTo>
                    <a:pt x="0" y="0"/>
                  </a:lnTo>
                  <a:lnTo>
                    <a:pt x="0" y="0"/>
                  </a:lnTo>
                  <a:close/>
                  <a:moveTo>
                    <a:pt x="0" y="0"/>
                  </a:moveTo>
                  <a:lnTo>
                    <a:pt x="0" y="0"/>
                  </a:lnTo>
                  <a:lnTo>
                    <a:pt x="0" y="0"/>
                  </a:lnTo>
                  <a:lnTo>
                    <a:pt x="0" y="0"/>
                  </a:lnTo>
                  <a:close/>
                  <a:moveTo>
                    <a:pt x="0" y="0"/>
                  </a:move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9" name="Google Shape;689;p51"/>
          <p:cNvGrpSpPr/>
          <p:nvPr/>
        </p:nvGrpSpPr>
        <p:grpSpPr>
          <a:xfrm>
            <a:off x="115882" y="200595"/>
            <a:ext cx="789795" cy="790248"/>
            <a:chOff x="3329450" y="238125"/>
            <a:chExt cx="305400" cy="305575"/>
          </a:xfrm>
        </p:grpSpPr>
        <p:sp>
          <p:nvSpPr>
            <p:cNvPr id="690" name="Google Shape;690;p51"/>
            <p:cNvSpPr/>
            <p:nvPr/>
          </p:nvSpPr>
          <p:spPr>
            <a:xfrm>
              <a:off x="3329450" y="238125"/>
              <a:ext cx="305400" cy="305575"/>
            </a:xfrm>
            <a:custGeom>
              <a:rect b="b" l="l" r="r" t="t"/>
              <a:pathLst>
                <a:path extrusionOk="0" h="12223" w="12216">
                  <a:moveTo>
                    <a:pt x="8789" y="6464"/>
                  </a:moveTo>
                  <a:cubicBezTo>
                    <a:pt x="9443" y="6464"/>
                    <a:pt x="9964" y="6997"/>
                    <a:pt x="9964" y="7639"/>
                  </a:cubicBezTo>
                  <a:cubicBezTo>
                    <a:pt x="9964" y="8293"/>
                    <a:pt x="9443" y="8813"/>
                    <a:pt x="8789" y="8813"/>
                  </a:cubicBezTo>
                  <a:cubicBezTo>
                    <a:pt x="8148" y="8813"/>
                    <a:pt x="7616" y="8293"/>
                    <a:pt x="7616" y="7639"/>
                  </a:cubicBezTo>
                  <a:cubicBezTo>
                    <a:pt x="7616" y="6997"/>
                    <a:pt x="8148" y="6464"/>
                    <a:pt x="8789" y="6464"/>
                  </a:cubicBezTo>
                  <a:close/>
                  <a:moveTo>
                    <a:pt x="11514" y="702"/>
                  </a:moveTo>
                  <a:lnTo>
                    <a:pt x="11514" y="9576"/>
                  </a:lnTo>
                  <a:lnTo>
                    <a:pt x="10303" y="9576"/>
                  </a:lnTo>
                  <a:lnTo>
                    <a:pt x="10303" y="8777"/>
                  </a:lnTo>
                  <a:cubicBezTo>
                    <a:pt x="10581" y="8414"/>
                    <a:pt x="10726" y="7966"/>
                    <a:pt x="10690" y="7481"/>
                  </a:cubicBezTo>
                  <a:cubicBezTo>
                    <a:pt x="10605" y="6537"/>
                    <a:pt x="9830" y="5787"/>
                    <a:pt x="8886" y="5738"/>
                  </a:cubicBezTo>
                  <a:cubicBezTo>
                    <a:pt x="8858" y="5737"/>
                    <a:pt x="8829" y="5736"/>
                    <a:pt x="8801" y="5736"/>
                  </a:cubicBezTo>
                  <a:cubicBezTo>
                    <a:pt x="7762" y="5736"/>
                    <a:pt x="6901" y="6590"/>
                    <a:pt x="6901" y="7627"/>
                  </a:cubicBezTo>
                  <a:cubicBezTo>
                    <a:pt x="6901" y="8062"/>
                    <a:pt x="7046" y="8450"/>
                    <a:pt x="7288" y="8777"/>
                  </a:cubicBezTo>
                  <a:lnTo>
                    <a:pt x="7288" y="9576"/>
                  </a:lnTo>
                  <a:lnTo>
                    <a:pt x="727" y="9576"/>
                  </a:lnTo>
                  <a:lnTo>
                    <a:pt x="727" y="702"/>
                  </a:lnTo>
                  <a:close/>
                  <a:moveTo>
                    <a:pt x="9577" y="9358"/>
                  </a:moveTo>
                  <a:lnTo>
                    <a:pt x="9577" y="11283"/>
                  </a:lnTo>
                  <a:lnTo>
                    <a:pt x="8947" y="10968"/>
                  </a:lnTo>
                  <a:cubicBezTo>
                    <a:pt x="8892" y="10938"/>
                    <a:pt x="8835" y="10923"/>
                    <a:pt x="8779" y="10923"/>
                  </a:cubicBezTo>
                  <a:cubicBezTo>
                    <a:pt x="8723" y="10923"/>
                    <a:pt x="8668" y="10938"/>
                    <a:pt x="8620" y="10968"/>
                  </a:cubicBezTo>
                  <a:lnTo>
                    <a:pt x="7990" y="11283"/>
                  </a:lnTo>
                  <a:lnTo>
                    <a:pt x="7990" y="9358"/>
                  </a:lnTo>
                  <a:cubicBezTo>
                    <a:pt x="8232" y="9467"/>
                    <a:pt x="8499" y="9528"/>
                    <a:pt x="8778" y="9528"/>
                  </a:cubicBezTo>
                  <a:cubicBezTo>
                    <a:pt x="9068" y="9528"/>
                    <a:pt x="9335" y="9467"/>
                    <a:pt x="9577" y="9358"/>
                  </a:cubicBezTo>
                  <a:close/>
                  <a:moveTo>
                    <a:pt x="364" y="0"/>
                  </a:moveTo>
                  <a:cubicBezTo>
                    <a:pt x="158" y="0"/>
                    <a:pt x="1" y="158"/>
                    <a:pt x="1" y="352"/>
                  </a:cubicBezTo>
                  <a:lnTo>
                    <a:pt x="1" y="9951"/>
                  </a:lnTo>
                  <a:cubicBezTo>
                    <a:pt x="1" y="10145"/>
                    <a:pt x="158" y="10302"/>
                    <a:pt x="364" y="10302"/>
                  </a:cubicBezTo>
                  <a:lnTo>
                    <a:pt x="7288" y="10302"/>
                  </a:lnTo>
                  <a:lnTo>
                    <a:pt x="7288" y="11864"/>
                  </a:lnTo>
                  <a:cubicBezTo>
                    <a:pt x="7288" y="11985"/>
                    <a:pt x="7349" y="12106"/>
                    <a:pt x="7458" y="12167"/>
                  </a:cubicBezTo>
                  <a:cubicBezTo>
                    <a:pt x="7515" y="12205"/>
                    <a:pt x="7575" y="12223"/>
                    <a:pt x="7637" y="12223"/>
                  </a:cubicBezTo>
                  <a:cubicBezTo>
                    <a:pt x="7693" y="12223"/>
                    <a:pt x="7751" y="12208"/>
                    <a:pt x="7809" y="12178"/>
                  </a:cubicBezTo>
                  <a:lnTo>
                    <a:pt x="8802" y="11694"/>
                  </a:lnTo>
                  <a:lnTo>
                    <a:pt x="9795" y="12178"/>
                  </a:lnTo>
                  <a:cubicBezTo>
                    <a:pt x="9843" y="12205"/>
                    <a:pt x="9899" y="12219"/>
                    <a:pt x="9954" y="12219"/>
                  </a:cubicBezTo>
                  <a:cubicBezTo>
                    <a:pt x="10051" y="12219"/>
                    <a:pt x="10149" y="12178"/>
                    <a:pt x="10218" y="12094"/>
                  </a:cubicBezTo>
                  <a:cubicBezTo>
                    <a:pt x="10279" y="12033"/>
                    <a:pt x="10303" y="11949"/>
                    <a:pt x="10303" y="11852"/>
                  </a:cubicBezTo>
                  <a:lnTo>
                    <a:pt x="10303" y="10302"/>
                  </a:lnTo>
                  <a:lnTo>
                    <a:pt x="11853" y="10302"/>
                  </a:lnTo>
                  <a:cubicBezTo>
                    <a:pt x="12058" y="10302"/>
                    <a:pt x="12216" y="10145"/>
                    <a:pt x="12216" y="9951"/>
                  </a:cubicBezTo>
                  <a:lnTo>
                    <a:pt x="12216" y="352"/>
                  </a:lnTo>
                  <a:cubicBezTo>
                    <a:pt x="12216" y="158"/>
                    <a:pt x="12058" y="0"/>
                    <a:pt x="1185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51"/>
            <p:cNvSpPr/>
            <p:nvPr/>
          </p:nvSpPr>
          <p:spPr>
            <a:xfrm>
              <a:off x="3414500" y="295325"/>
              <a:ext cx="135300" cy="18475"/>
            </a:xfrm>
            <a:custGeom>
              <a:rect b="b" l="l" r="r" t="t"/>
              <a:pathLst>
                <a:path extrusionOk="0" h="739" w="5412">
                  <a:moveTo>
                    <a:pt x="412" y="0"/>
                  </a:moveTo>
                  <a:cubicBezTo>
                    <a:pt x="254" y="0"/>
                    <a:pt x="98" y="109"/>
                    <a:pt x="61" y="278"/>
                  </a:cubicBezTo>
                  <a:cubicBezTo>
                    <a:pt x="1" y="521"/>
                    <a:pt x="182" y="738"/>
                    <a:pt x="412" y="738"/>
                  </a:cubicBezTo>
                  <a:lnTo>
                    <a:pt x="5000" y="738"/>
                  </a:lnTo>
                  <a:cubicBezTo>
                    <a:pt x="5169" y="738"/>
                    <a:pt x="5315" y="617"/>
                    <a:pt x="5351" y="460"/>
                  </a:cubicBezTo>
                  <a:cubicBezTo>
                    <a:pt x="5412" y="218"/>
                    <a:pt x="5230" y="0"/>
                    <a:pt x="501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51"/>
            <p:cNvSpPr/>
            <p:nvPr/>
          </p:nvSpPr>
          <p:spPr>
            <a:xfrm>
              <a:off x="3385750" y="343150"/>
              <a:ext cx="192825" cy="18175"/>
            </a:xfrm>
            <a:custGeom>
              <a:rect b="b" l="l" r="r" t="t"/>
              <a:pathLst>
                <a:path extrusionOk="0" h="727" w="7713">
                  <a:moveTo>
                    <a:pt x="412" y="0"/>
                  </a:moveTo>
                  <a:cubicBezTo>
                    <a:pt x="255" y="0"/>
                    <a:pt x="97" y="109"/>
                    <a:pt x="61" y="278"/>
                  </a:cubicBezTo>
                  <a:cubicBezTo>
                    <a:pt x="0" y="509"/>
                    <a:pt x="182" y="727"/>
                    <a:pt x="412" y="727"/>
                  </a:cubicBezTo>
                  <a:lnTo>
                    <a:pt x="7300" y="727"/>
                  </a:lnTo>
                  <a:cubicBezTo>
                    <a:pt x="7470" y="727"/>
                    <a:pt x="7615" y="617"/>
                    <a:pt x="7651" y="448"/>
                  </a:cubicBezTo>
                  <a:cubicBezTo>
                    <a:pt x="7712" y="205"/>
                    <a:pt x="7530" y="0"/>
                    <a:pt x="730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51"/>
            <p:cNvSpPr/>
            <p:nvPr/>
          </p:nvSpPr>
          <p:spPr>
            <a:xfrm>
              <a:off x="3387875" y="382175"/>
              <a:ext cx="92625" cy="17275"/>
            </a:xfrm>
            <a:custGeom>
              <a:rect b="b" l="l" r="r" t="t"/>
              <a:pathLst>
                <a:path extrusionOk="0" h="691" w="3705">
                  <a:moveTo>
                    <a:pt x="364" y="0"/>
                  </a:moveTo>
                  <a:cubicBezTo>
                    <a:pt x="170" y="0"/>
                    <a:pt x="12" y="146"/>
                    <a:pt x="0" y="339"/>
                  </a:cubicBezTo>
                  <a:cubicBezTo>
                    <a:pt x="0" y="533"/>
                    <a:pt x="157" y="691"/>
                    <a:pt x="351" y="691"/>
                  </a:cubicBezTo>
                  <a:lnTo>
                    <a:pt x="3342" y="691"/>
                  </a:lnTo>
                  <a:cubicBezTo>
                    <a:pt x="3535" y="691"/>
                    <a:pt x="3705" y="546"/>
                    <a:pt x="3705" y="352"/>
                  </a:cubicBezTo>
                  <a:cubicBezTo>
                    <a:pt x="3705" y="158"/>
                    <a:pt x="3547" y="0"/>
                    <a:pt x="335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51"/>
            <p:cNvSpPr/>
            <p:nvPr/>
          </p:nvSpPr>
          <p:spPr>
            <a:xfrm>
              <a:off x="3384850" y="420300"/>
              <a:ext cx="98975" cy="18175"/>
            </a:xfrm>
            <a:custGeom>
              <a:rect b="b" l="l" r="r" t="t"/>
              <a:pathLst>
                <a:path extrusionOk="0" h="727" w="3959">
                  <a:moveTo>
                    <a:pt x="412" y="1"/>
                  </a:moveTo>
                  <a:cubicBezTo>
                    <a:pt x="243" y="1"/>
                    <a:pt x="97" y="110"/>
                    <a:pt x="49" y="267"/>
                  </a:cubicBezTo>
                  <a:cubicBezTo>
                    <a:pt x="0" y="509"/>
                    <a:pt x="182" y="727"/>
                    <a:pt x="412" y="727"/>
                  </a:cubicBezTo>
                  <a:lnTo>
                    <a:pt x="3535" y="727"/>
                  </a:lnTo>
                  <a:cubicBezTo>
                    <a:pt x="3705" y="727"/>
                    <a:pt x="3862" y="619"/>
                    <a:pt x="3898" y="449"/>
                  </a:cubicBezTo>
                  <a:cubicBezTo>
                    <a:pt x="3958" y="207"/>
                    <a:pt x="3777" y="1"/>
                    <a:pt x="354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95" name="Google Shape;695;p51"/>
          <p:cNvPicPr preferRelativeResize="0"/>
          <p:nvPr/>
        </p:nvPicPr>
        <p:blipFill>
          <a:blip r:embed="rId3">
            <a:alphaModFix/>
          </a:blip>
          <a:stretch>
            <a:fillRect/>
          </a:stretch>
        </p:blipFill>
        <p:spPr>
          <a:xfrm>
            <a:off x="7423349" y="135825"/>
            <a:ext cx="1419701" cy="140991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 name="Shape 699"/>
        <p:cNvGrpSpPr/>
        <p:nvPr/>
      </p:nvGrpSpPr>
      <p:grpSpPr>
        <a:xfrm>
          <a:off x="0" y="0"/>
          <a:ext cx="0" cy="0"/>
          <a:chOff x="0" y="0"/>
          <a:chExt cx="0" cy="0"/>
        </a:xfrm>
      </p:grpSpPr>
      <p:sp>
        <p:nvSpPr>
          <p:cNvPr id="700" name="Google Shape;700;p52"/>
          <p:cNvSpPr txBox="1"/>
          <p:nvPr>
            <p:ph idx="4" type="subTitle"/>
          </p:nvPr>
        </p:nvSpPr>
        <p:spPr>
          <a:xfrm>
            <a:off x="953525" y="1258075"/>
            <a:ext cx="7391100" cy="3200400"/>
          </a:xfrm>
          <a:prstGeom prst="rect">
            <a:avLst/>
          </a:prstGeom>
        </p:spPr>
        <p:txBody>
          <a:bodyPr anchorCtr="0" anchor="t" bIns="91425" lIns="91425" spcFirstLastPara="1" rIns="91425" wrap="square" tIns="91425">
            <a:spAutoFit/>
          </a:bodyPr>
          <a:lstStyle/>
          <a:p>
            <a:pPr indent="0" lvl="0" marL="0" rtl="0" algn="ctr">
              <a:spcBef>
                <a:spcPts val="0"/>
              </a:spcBef>
              <a:spcAft>
                <a:spcPts val="0"/>
              </a:spcAft>
              <a:buNone/>
            </a:pPr>
            <a:r>
              <a:rPr lang="en" sz="1900"/>
              <a:t>The Rochester City School District utilizes metal detection systems, including hand-held wands, walk-through and x-ray capacity equipment and may be used by trained personnel at any school in a random manner, and may be done on a non-random basis premised upon reasonable suspicion. </a:t>
            </a:r>
            <a:r>
              <a:rPr b="1" lang="en" sz="1900"/>
              <a:t>All students are subject to scanning procedures, and to confiscation of any material prohibited by law, school district policy, or regulation</a:t>
            </a:r>
            <a:r>
              <a:rPr lang="en" sz="1900"/>
              <a:t>.</a:t>
            </a:r>
            <a:endParaRPr sz="1900"/>
          </a:p>
          <a:p>
            <a:pPr indent="0" lvl="0" marL="0" rtl="0" algn="ctr">
              <a:spcBef>
                <a:spcPts val="0"/>
              </a:spcBef>
              <a:spcAft>
                <a:spcPts val="0"/>
              </a:spcAft>
              <a:buNone/>
            </a:pPr>
            <a:r>
              <a:t/>
            </a:r>
            <a:endParaRPr sz="1900">
              <a:solidFill>
                <a:srgbClr val="038E8A"/>
              </a:solidFill>
            </a:endParaRPr>
          </a:p>
          <a:p>
            <a:pPr indent="0" lvl="0" marL="0" rtl="0" algn="ctr">
              <a:lnSpc>
                <a:spcPct val="90000"/>
              </a:lnSpc>
              <a:spcBef>
                <a:spcPts val="0"/>
              </a:spcBef>
              <a:spcAft>
                <a:spcPts val="0"/>
              </a:spcAft>
              <a:buClr>
                <a:schemeClr val="dk1"/>
              </a:buClr>
              <a:buSzPts val="1800"/>
              <a:buFont typeface="Arial"/>
              <a:buNone/>
            </a:pPr>
            <a:r>
              <a:rPr b="1" lang="en" sz="2770" u="sng">
                <a:solidFill>
                  <a:schemeClr val="hlink"/>
                </a:solidFill>
                <a:latin typeface="Bebas Neue"/>
                <a:ea typeface="Bebas Neue"/>
                <a:cs typeface="Bebas Neue"/>
                <a:sym typeface="Bebas Neue"/>
                <a:hlinkClick r:id="rId3"/>
              </a:rPr>
              <a:t>RCSD CODE OF CONDUCT CAN BE FOUND HERE</a:t>
            </a:r>
            <a:r>
              <a:rPr lang="en" sz="1900" u="sng">
                <a:solidFill>
                  <a:schemeClr val="hlink"/>
                </a:solidFill>
                <a:latin typeface="Bebas Neue"/>
                <a:ea typeface="Bebas Neue"/>
                <a:cs typeface="Bebas Neue"/>
                <a:sym typeface="Bebas Neue"/>
                <a:hlinkClick r:id="rId4"/>
              </a:rPr>
              <a:t> </a:t>
            </a:r>
            <a:endParaRPr sz="1900">
              <a:solidFill>
                <a:srgbClr val="038E8A"/>
              </a:solidFill>
              <a:latin typeface="Bebas Neue"/>
              <a:ea typeface="Bebas Neue"/>
              <a:cs typeface="Bebas Neue"/>
              <a:sym typeface="Bebas Neue"/>
            </a:endParaRPr>
          </a:p>
        </p:txBody>
      </p:sp>
      <p:sp>
        <p:nvSpPr>
          <p:cNvPr id="701" name="Google Shape;701;p52"/>
          <p:cNvSpPr txBox="1"/>
          <p:nvPr>
            <p:ph type="title"/>
          </p:nvPr>
        </p:nvSpPr>
        <p:spPr>
          <a:xfrm>
            <a:off x="720000" y="535000"/>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Scanning Expectation</a:t>
            </a:r>
            <a:endParaRPr/>
          </a:p>
        </p:txBody>
      </p:sp>
      <p:sp>
        <p:nvSpPr>
          <p:cNvPr id="702" name="Google Shape;702;p52"/>
          <p:cNvSpPr/>
          <p:nvPr/>
        </p:nvSpPr>
        <p:spPr>
          <a:xfrm>
            <a:off x="-365428" y="249775"/>
            <a:ext cx="1495800" cy="1494600"/>
          </a:xfrm>
          <a:prstGeom prst="ellipse">
            <a:avLst/>
          </a:prstGeom>
          <a:solidFill>
            <a:srgbClr val="038E8A">
              <a:alpha val="72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pic>
        <p:nvPicPr>
          <p:cNvPr id="417" name="Google Shape;417;p35"/>
          <p:cNvPicPr preferRelativeResize="0"/>
          <p:nvPr/>
        </p:nvPicPr>
        <p:blipFill rotWithShape="1">
          <a:blip r:embed="rId3">
            <a:alphaModFix/>
          </a:blip>
          <a:srcRect b="0" l="0" r="0" t="0"/>
          <a:stretch/>
        </p:blipFill>
        <p:spPr>
          <a:xfrm>
            <a:off x="3502101" y="0"/>
            <a:ext cx="3117049" cy="2893524"/>
          </a:xfrm>
          <a:prstGeom prst="rect">
            <a:avLst/>
          </a:prstGeom>
          <a:noFill/>
          <a:ln cap="flat" cmpd="sng" w="38100">
            <a:solidFill>
              <a:srgbClr val="038E8A"/>
            </a:solidFill>
            <a:prstDash val="solid"/>
            <a:round/>
            <a:headEnd len="sm" w="sm" type="none"/>
            <a:tailEnd len="sm" w="sm" type="none"/>
          </a:ln>
        </p:spPr>
      </p:pic>
      <p:sp>
        <p:nvSpPr>
          <p:cNvPr id="418" name="Google Shape;418;p35"/>
          <p:cNvSpPr txBox="1"/>
          <p:nvPr/>
        </p:nvSpPr>
        <p:spPr>
          <a:xfrm>
            <a:off x="1414275" y="2981600"/>
            <a:ext cx="7630200" cy="20133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en" sz="3300">
                <a:solidFill>
                  <a:schemeClr val="dk1"/>
                </a:solidFill>
                <a:latin typeface="Krona One"/>
                <a:ea typeface="Krona One"/>
                <a:cs typeface="Krona One"/>
                <a:sym typeface="Krona One"/>
              </a:rPr>
              <a:t>Our Mission is Student </a:t>
            </a:r>
            <a:r>
              <a:rPr b="1" lang="en" sz="3200">
                <a:solidFill>
                  <a:schemeClr val="dk1"/>
                </a:solidFill>
                <a:latin typeface="Krona One"/>
                <a:ea typeface="Krona One"/>
                <a:cs typeface="Krona One"/>
                <a:sym typeface="Krona One"/>
              </a:rPr>
              <a:t>Success </a:t>
            </a:r>
            <a:r>
              <a:rPr b="1" lang="en" sz="3300">
                <a:solidFill>
                  <a:schemeClr val="dk1"/>
                </a:solidFill>
                <a:latin typeface="Krona One"/>
                <a:ea typeface="Krona One"/>
                <a:cs typeface="Krona One"/>
                <a:sym typeface="Krona One"/>
              </a:rPr>
              <a:t>…</a:t>
            </a:r>
            <a:br>
              <a:rPr b="1" lang="en" sz="3300">
                <a:solidFill>
                  <a:schemeClr val="dk1"/>
                </a:solidFill>
                <a:latin typeface="Krona One"/>
                <a:ea typeface="Krona One"/>
                <a:cs typeface="Krona One"/>
                <a:sym typeface="Krona One"/>
              </a:rPr>
            </a:br>
            <a:r>
              <a:rPr b="1" lang="en" sz="3300">
                <a:solidFill>
                  <a:schemeClr val="dk1"/>
                </a:solidFill>
                <a:latin typeface="Krona One"/>
                <a:ea typeface="Krona One"/>
                <a:cs typeface="Krona One"/>
                <a:sym typeface="Krona One"/>
              </a:rPr>
              <a:t>Academic, Artistic, and Humanistic</a:t>
            </a:r>
            <a:endParaRPr sz="100">
              <a:solidFill>
                <a:schemeClr val="dk1"/>
              </a:solidFill>
              <a:latin typeface="Krona One"/>
              <a:ea typeface="Krona One"/>
              <a:cs typeface="Krona One"/>
              <a:sym typeface="Krona One"/>
            </a:endParaRPr>
          </a:p>
        </p:txBody>
      </p:sp>
      <p:pic>
        <p:nvPicPr>
          <p:cNvPr descr="Dinner theater montage  , Grouped elements  ,  That,s entertainment  ,  Support the arts (Provided by Getty Images)" id="419" name="Google Shape;419;p35"/>
          <p:cNvPicPr preferRelativeResize="0"/>
          <p:nvPr/>
        </p:nvPicPr>
        <p:blipFill>
          <a:blip r:embed="rId4">
            <a:alphaModFix/>
          </a:blip>
          <a:stretch>
            <a:fillRect/>
          </a:stretch>
        </p:blipFill>
        <p:spPr>
          <a:xfrm rot="-1157358">
            <a:off x="729780" y="443541"/>
            <a:ext cx="2365638" cy="1387266"/>
          </a:xfrm>
          <a:prstGeom prst="rect">
            <a:avLst/>
          </a:prstGeom>
          <a:noFill/>
          <a:ln cap="flat" cmpd="sng" w="28575">
            <a:solidFill>
              <a:srgbClr val="9900FF"/>
            </a:solidFill>
            <a:prstDash val="solid"/>
            <a:round/>
            <a:headEnd len="sm" w="sm" type="none"/>
            <a:tailEnd len="sm" w="sm" type="none"/>
          </a:ln>
        </p:spPr>
      </p:pic>
      <p:pic>
        <p:nvPicPr>
          <p:cNvPr descr="artistic mindset icon vector. Isolated contour symbol illustration (Provided by Getty Images)" id="420" name="Google Shape;420;p35"/>
          <p:cNvPicPr preferRelativeResize="0"/>
          <p:nvPr/>
        </p:nvPicPr>
        <p:blipFill>
          <a:blip r:embed="rId5">
            <a:alphaModFix/>
          </a:blip>
          <a:stretch>
            <a:fillRect/>
          </a:stretch>
        </p:blipFill>
        <p:spPr>
          <a:xfrm>
            <a:off x="7096550" y="220550"/>
            <a:ext cx="1543726" cy="1543726"/>
          </a:xfrm>
          <a:prstGeom prst="rect">
            <a:avLst/>
          </a:prstGeom>
          <a:noFill/>
          <a:ln cap="flat" cmpd="sng" w="38100">
            <a:solidFill>
              <a:srgbClr val="038E8A"/>
            </a:solidFill>
            <a:prstDash val="solid"/>
            <a:round/>
            <a:headEnd len="sm" w="sm" type="none"/>
            <a:tailEnd len="sm" w="sm" type="none"/>
          </a:ln>
        </p:spPr>
      </p:pic>
      <p:pic>
        <p:nvPicPr>
          <p:cNvPr descr="graduation   hat  degree (Provided by Getty Images)" id="421" name="Google Shape;421;p35"/>
          <p:cNvPicPr preferRelativeResize="0"/>
          <p:nvPr/>
        </p:nvPicPr>
        <p:blipFill>
          <a:blip r:embed="rId6">
            <a:alphaModFix/>
          </a:blip>
          <a:stretch>
            <a:fillRect/>
          </a:stretch>
        </p:blipFill>
        <p:spPr>
          <a:xfrm rot="1295649">
            <a:off x="7543343" y="1691995"/>
            <a:ext cx="1306511" cy="1306494"/>
          </a:xfrm>
          <a:prstGeom prst="rect">
            <a:avLst/>
          </a:prstGeom>
          <a:noFill/>
          <a:ln>
            <a:noFill/>
          </a:ln>
        </p:spPr>
      </p:pic>
      <p:pic>
        <p:nvPicPr>
          <p:cNvPr descr="Artist's supplies  Color  Illustrator Ver. 5  Layered    ' Artistic expression  ' The visual arts (Provided by Getty Images)" id="422" name="Google Shape;422;p35"/>
          <p:cNvPicPr preferRelativeResize="0"/>
          <p:nvPr/>
        </p:nvPicPr>
        <p:blipFill>
          <a:blip r:embed="rId7">
            <a:alphaModFix/>
          </a:blip>
          <a:stretch>
            <a:fillRect/>
          </a:stretch>
        </p:blipFill>
        <p:spPr>
          <a:xfrm flipH="1">
            <a:off x="413897" y="2346525"/>
            <a:ext cx="1432293" cy="2013302"/>
          </a:xfrm>
          <a:prstGeom prst="rect">
            <a:avLst/>
          </a:prstGeom>
          <a:noFill/>
          <a:ln cap="flat" cmpd="sng" w="28575">
            <a:solidFill>
              <a:srgbClr val="9900FF"/>
            </a:solidFill>
            <a:prstDash val="solid"/>
            <a:round/>
            <a:headEnd len="sm" w="sm" type="none"/>
            <a:tailEnd len="sm" w="sm" type="none"/>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6" name="Shape 706"/>
        <p:cNvGrpSpPr/>
        <p:nvPr/>
      </p:nvGrpSpPr>
      <p:grpSpPr>
        <a:xfrm>
          <a:off x="0" y="0"/>
          <a:ext cx="0" cy="0"/>
          <a:chOff x="0" y="0"/>
          <a:chExt cx="0" cy="0"/>
        </a:xfrm>
      </p:grpSpPr>
      <p:sp>
        <p:nvSpPr>
          <p:cNvPr id="707" name="Google Shape;707;p53"/>
          <p:cNvSpPr txBox="1"/>
          <p:nvPr>
            <p:ph idx="4" type="subTitle"/>
          </p:nvPr>
        </p:nvSpPr>
        <p:spPr>
          <a:xfrm>
            <a:off x="953525" y="1148650"/>
            <a:ext cx="7391100" cy="3343200"/>
          </a:xfrm>
          <a:prstGeom prst="rect">
            <a:avLst/>
          </a:prstGeom>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lang="en" sz="1900"/>
              <a:t>Students are </a:t>
            </a:r>
            <a:r>
              <a:rPr lang="en" sz="1900" u="sng"/>
              <a:t>required</a:t>
            </a:r>
            <a:r>
              <a:rPr lang="en" sz="1900"/>
              <a:t> to carry their student identification, and to present it upon request to any District official or employee.</a:t>
            </a:r>
            <a:endParaRPr sz="1900"/>
          </a:p>
          <a:p>
            <a:pPr indent="0" lvl="0" marL="0" rtl="0" algn="l">
              <a:lnSpc>
                <a:spcPct val="90000"/>
              </a:lnSpc>
              <a:spcBef>
                <a:spcPts val="0"/>
              </a:spcBef>
              <a:spcAft>
                <a:spcPts val="0"/>
              </a:spcAft>
              <a:buNone/>
            </a:pPr>
            <a:r>
              <a:t/>
            </a:r>
            <a:endParaRPr sz="1900"/>
          </a:p>
          <a:p>
            <a:pPr indent="0" lvl="0" marL="0" rtl="0" algn="ctr">
              <a:lnSpc>
                <a:spcPct val="90000"/>
              </a:lnSpc>
              <a:spcBef>
                <a:spcPts val="0"/>
              </a:spcBef>
              <a:spcAft>
                <a:spcPts val="0"/>
              </a:spcAft>
              <a:buNone/>
            </a:pPr>
            <a:r>
              <a:rPr lang="en" sz="1900"/>
              <a:t>All self-carry medications</a:t>
            </a:r>
            <a:r>
              <a:rPr lang="en" sz="1900">
                <a:solidFill>
                  <a:schemeClr val="accent1"/>
                </a:solidFill>
              </a:rPr>
              <a:t> </a:t>
            </a:r>
            <a:r>
              <a:rPr b="1" lang="en" sz="1900">
                <a:solidFill>
                  <a:schemeClr val="accent1"/>
                </a:solidFill>
              </a:rPr>
              <a:t>must be on file in the Nurse’s office.</a:t>
            </a:r>
            <a:endParaRPr b="1" sz="1900">
              <a:solidFill>
                <a:schemeClr val="accent1"/>
              </a:solidFill>
            </a:endParaRPr>
          </a:p>
          <a:p>
            <a:pPr indent="0" lvl="0" marL="0" rtl="0" algn="l">
              <a:lnSpc>
                <a:spcPct val="90000"/>
              </a:lnSpc>
              <a:spcBef>
                <a:spcPts val="0"/>
              </a:spcBef>
              <a:spcAft>
                <a:spcPts val="0"/>
              </a:spcAft>
              <a:buNone/>
            </a:pPr>
            <a:r>
              <a:t/>
            </a:r>
            <a:endParaRPr sz="1900"/>
          </a:p>
          <a:p>
            <a:pPr indent="0" lvl="0" marL="0" rtl="0" algn="ctr">
              <a:lnSpc>
                <a:spcPct val="90000"/>
              </a:lnSpc>
              <a:spcBef>
                <a:spcPts val="0"/>
              </a:spcBef>
              <a:spcAft>
                <a:spcPts val="0"/>
              </a:spcAft>
              <a:buNone/>
            </a:pPr>
            <a:r>
              <a:rPr b="1" lang="en" sz="1900"/>
              <a:t>Items deemed inappropriate are at the discretion of the administration.  Inappropriate items are, but not limited to vaping devices, glass bottles, permanent or Sharpie Markers, scissors and lighters.  </a:t>
            </a:r>
            <a:endParaRPr b="1" sz="1900"/>
          </a:p>
          <a:p>
            <a:pPr indent="0" lvl="0" marL="0" rtl="0" algn="ctr">
              <a:lnSpc>
                <a:spcPct val="90000"/>
              </a:lnSpc>
              <a:spcBef>
                <a:spcPts val="0"/>
              </a:spcBef>
              <a:spcAft>
                <a:spcPts val="0"/>
              </a:spcAft>
              <a:buNone/>
            </a:pPr>
            <a:r>
              <a:t/>
            </a:r>
            <a:endParaRPr sz="1900"/>
          </a:p>
        </p:txBody>
      </p:sp>
      <p:sp>
        <p:nvSpPr>
          <p:cNvPr id="708" name="Google Shape;708;p53"/>
          <p:cNvSpPr txBox="1"/>
          <p:nvPr>
            <p:ph type="title"/>
          </p:nvPr>
        </p:nvSpPr>
        <p:spPr>
          <a:xfrm>
            <a:off x="640625" y="234050"/>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Scanning Expectation</a:t>
            </a:r>
            <a:endParaRPr/>
          </a:p>
        </p:txBody>
      </p:sp>
      <p:sp>
        <p:nvSpPr>
          <p:cNvPr id="709" name="Google Shape;709;p53"/>
          <p:cNvSpPr/>
          <p:nvPr/>
        </p:nvSpPr>
        <p:spPr>
          <a:xfrm>
            <a:off x="-356303" y="234050"/>
            <a:ext cx="1495800" cy="1494600"/>
          </a:xfrm>
          <a:prstGeom prst="ellipse">
            <a:avLst/>
          </a:prstGeom>
          <a:solidFill>
            <a:srgbClr val="038E8A">
              <a:alpha val="72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3" name="Shape 713"/>
        <p:cNvGrpSpPr/>
        <p:nvPr/>
      </p:nvGrpSpPr>
      <p:grpSpPr>
        <a:xfrm>
          <a:off x="0" y="0"/>
          <a:ext cx="0" cy="0"/>
          <a:chOff x="0" y="0"/>
          <a:chExt cx="0" cy="0"/>
        </a:xfrm>
      </p:grpSpPr>
      <p:sp>
        <p:nvSpPr>
          <p:cNvPr id="714" name="Google Shape;714;p54"/>
          <p:cNvSpPr/>
          <p:nvPr/>
        </p:nvSpPr>
        <p:spPr>
          <a:xfrm flipH="1">
            <a:off x="3052875" y="56575"/>
            <a:ext cx="1495800" cy="1494600"/>
          </a:xfrm>
          <a:prstGeom prst="ellipse">
            <a:avLst/>
          </a:prstGeom>
          <a:solidFill>
            <a:srgbClr val="598CF8">
              <a:alpha val="73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54"/>
          <p:cNvSpPr/>
          <p:nvPr/>
        </p:nvSpPr>
        <p:spPr>
          <a:xfrm flipH="1">
            <a:off x="3476340" y="1710725"/>
            <a:ext cx="409500" cy="409500"/>
          </a:xfrm>
          <a:prstGeom prst="ellipse">
            <a:avLst/>
          </a:prstGeom>
          <a:solidFill>
            <a:srgbClr val="598C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54"/>
          <p:cNvSpPr txBox="1"/>
          <p:nvPr>
            <p:ph type="title"/>
          </p:nvPr>
        </p:nvSpPr>
        <p:spPr>
          <a:xfrm>
            <a:off x="914400" y="2514154"/>
            <a:ext cx="7315200" cy="2754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sz="3100"/>
          </a:p>
          <a:p>
            <a:pPr indent="0" lvl="0" marL="0" rtl="0" algn="ctr">
              <a:spcBef>
                <a:spcPts val="0"/>
              </a:spcBef>
              <a:spcAft>
                <a:spcPts val="0"/>
              </a:spcAft>
              <a:buNone/>
            </a:pPr>
            <a:r>
              <a:rPr lang="en" sz="3100"/>
              <a:t>Timeliness</a:t>
            </a:r>
            <a:r>
              <a:rPr lang="en" sz="3100"/>
              <a:t> Expectation</a:t>
            </a:r>
            <a:endParaRPr sz="3100"/>
          </a:p>
          <a:p>
            <a:pPr indent="0" lvl="0" marL="0" rtl="0" algn="ctr">
              <a:spcBef>
                <a:spcPts val="0"/>
              </a:spcBef>
              <a:spcAft>
                <a:spcPts val="0"/>
              </a:spcAft>
              <a:buNone/>
            </a:pPr>
            <a:r>
              <a:t/>
            </a:r>
            <a:endParaRPr sz="100"/>
          </a:p>
          <a:p>
            <a:pPr indent="0" lvl="0" marL="0" rtl="0" algn="ctr">
              <a:spcBef>
                <a:spcPts val="0"/>
              </a:spcBef>
              <a:spcAft>
                <a:spcPts val="0"/>
              </a:spcAft>
              <a:buNone/>
            </a:pPr>
            <a:r>
              <a:rPr lang="en" sz="2400">
                <a:solidFill>
                  <a:srgbClr val="652D6B"/>
                </a:solidFill>
              </a:rPr>
              <a:t>“</a:t>
            </a:r>
            <a:r>
              <a:rPr lang="en" sz="2200">
                <a:solidFill>
                  <a:srgbClr val="652D6B"/>
                </a:solidFill>
              </a:rPr>
              <a:t>Early is on time, on time is late.</a:t>
            </a:r>
            <a:r>
              <a:rPr lang="en" sz="2400">
                <a:solidFill>
                  <a:srgbClr val="652D6B"/>
                </a:solidFill>
              </a:rPr>
              <a:t>”</a:t>
            </a:r>
            <a:endParaRPr sz="2400">
              <a:solidFill>
                <a:srgbClr val="652D6B"/>
              </a:solidFill>
            </a:endParaRPr>
          </a:p>
          <a:p>
            <a:pPr indent="0" lvl="0" marL="0" rtl="0" algn="l">
              <a:spcBef>
                <a:spcPts val="0"/>
              </a:spcBef>
              <a:spcAft>
                <a:spcPts val="0"/>
              </a:spcAft>
              <a:buNone/>
            </a:pPr>
            <a:r>
              <a:t/>
            </a:r>
            <a:endParaRPr sz="100">
              <a:solidFill>
                <a:srgbClr val="652D6B"/>
              </a:solidFill>
            </a:endParaRPr>
          </a:p>
          <a:p>
            <a:pPr indent="0" lvl="0" marL="0" rtl="0" algn="ctr">
              <a:spcBef>
                <a:spcPts val="0"/>
              </a:spcBef>
              <a:spcAft>
                <a:spcPts val="0"/>
              </a:spcAft>
              <a:buNone/>
            </a:pPr>
            <a:r>
              <a:rPr b="1" lang="en" sz="1500">
                <a:solidFill>
                  <a:srgbClr val="652D6B"/>
                </a:solidFill>
              </a:rPr>
              <a:t>Students are expected to report to all classes, including lunch, on time.  </a:t>
            </a:r>
            <a:endParaRPr b="1" sz="1500">
              <a:solidFill>
                <a:srgbClr val="652D6B"/>
              </a:solidFill>
            </a:endParaRPr>
          </a:p>
          <a:p>
            <a:pPr indent="0" lvl="0" marL="0" rtl="0" algn="ctr">
              <a:spcBef>
                <a:spcPts val="0"/>
              </a:spcBef>
              <a:spcAft>
                <a:spcPts val="0"/>
              </a:spcAft>
              <a:buNone/>
            </a:pPr>
            <a:r>
              <a:t/>
            </a:r>
            <a:endParaRPr sz="700">
              <a:solidFill>
                <a:srgbClr val="652D6B"/>
              </a:solidFill>
            </a:endParaRPr>
          </a:p>
          <a:p>
            <a:pPr indent="0" lvl="0" marL="0" rtl="0" algn="ctr">
              <a:spcBef>
                <a:spcPts val="0"/>
              </a:spcBef>
              <a:spcAft>
                <a:spcPts val="0"/>
              </a:spcAft>
              <a:buNone/>
            </a:pPr>
            <a:r>
              <a:rPr b="1" lang="en" sz="1500">
                <a:solidFill>
                  <a:srgbClr val="652D6B"/>
                </a:solidFill>
              </a:rPr>
              <a:t>Tardiness will be a determining factor in a </a:t>
            </a:r>
            <a:r>
              <a:rPr b="1" lang="en" sz="1500">
                <a:solidFill>
                  <a:srgbClr val="652D6B"/>
                </a:solidFill>
              </a:rPr>
              <a:t>students</a:t>
            </a:r>
            <a:r>
              <a:rPr b="1" lang="en" sz="1500">
                <a:solidFill>
                  <a:srgbClr val="652D6B"/>
                </a:solidFill>
              </a:rPr>
              <a:t> eligibility for incentives throughout the year.  </a:t>
            </a:r>
            <a:endParaRPr b="1" sz="1500">
              <a:solidFill>
                <a:srgbClr val="652D6B"/>
              </a:solidFill>
            </a:endParaRPr>
          </a:p>
          <a:p>
            <a:pPr indent="0" lvl="0" marL="0" rtl="0" algn="ctr">
              <a:spcBef>
                <a:spcPts val="0"/>
              </a:spcBef>
              <a:spcAft>
                <a:spcPts val="0"/>
              </a:spcAft>
              <a:buNone/>
            </a:pPr>
            <a:r>
              <a:t/>
            </a:r>
            <a:endParaRPr b="1" sz="700">
              <a:solidFill>
                <a:srgbClr val="652D6B"/>
              </a:solidFill>
            </a:endParaRPr>
          </a:p>
          <a:p>
            <a:pPr indent="0" lvl="0" marL="0" rtl="0" algn="ctr">
              <a:spcBef>
                <a:spcPts val="0"/>
              </a:spcBef>
              <a:spcAft>
                <a:spcPts val="0"/>
              </a:spcAft>
              <a:buNone/>
            </a:pPr>
            <a:r>
              <a:rPr b="1" lang="en" sz="1500">
                <a:solidFill>
                  <a:srgbClr val="652D6B"/>
                </a:solidFill>
              </a:rPr>
              <a:t>Being on time is a life skill to learn now!</a:t>
            </a:r>
            <a:endParaRPr b="1" sz="1500">
              <a:solidFill>
                <a:srgbClr val="652D6B"/>
              </a:solidFill>
            </a:endParaRPr>
          </a:p>
          <a:p>
            <a:pPr indent="0" lvl="0" marL="0" rtl="0" algn="ctr">
              <a:spcBef>
                <a:spcPts val="0"/>
              </a:spcBef>
              <a:spcAft>
                <a:spcPts val="0"/>
              </a:spcAft>
              <a:buNone/>
            </a:pPr>
            <a:r>
              <a:t/>
            </a:r>
            <a:endParaRPr sz="3100"/>
          </a:p>
        </p:txBody>
      </p:sp>
      <p:sp>
        <p:nvSpPr>
          <p:cNvPr id="717" name="Google Shape;717;p54"/>
          <p:cNvSpPr/>
          <p:nvPr/>
        </p:nvSpPr>
        <p:spPr>
          <a:xfrm flipH="1">
            <a:off x="2205368" y="1033675"/>
            <a:ext cx="409500" cy="409500"/>
          </a:xfrm>
          <a:prstGeom prst="ellipse">
            <a:avLst/>
          </a:prstGeom>
          <a:solidFill>
            <a:srgbClr val="652D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54"/>
          <p:cNvSpPr/>
          <p:nvPr/>
        </p:nvSpPr>
        <p:spPr>
          <a:xfrm flipH="1">
            <a:off x="1852348" y="2120225"/>
            <a:ext cx="409500" cy="409500"/>
          </a:xfrm>
          <a:prstGeom prst="ellipse">
            <a:avLst/>
          </a:prstGeom>
          <a:solidFill>
            <a:srgbClr val="DFE2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54"/>
          <p:cNvSpPr/>
          <p:nvPr/>
        </p:nvSpPr>
        <p:spPr>
          <a:xfrm flipH="1">
            <a:off x="7611139" y="445150"/>
            <a:ext cx="409500" cy="409500"/>
          </a:xfrm>
          <a:prstGeom prst="ellipse">
            <a:avLst/>
          </a:prstGeom>
          <a:solidFill>
            <a:srgbClr val="E191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54"/>
          <p:cNvSpPr/>
          <p:nvPr/>
        </p:nvSpPr>
        <p:spPr>
          <a:xfrm flipH="1">
            <a:off x="4352160" y="625625"/>
            <a:ext cx="1495800" cy="1494600"/>
          </a:xfrm>
          <a:prstGeom prst="ellipse">
            <a:avLst/>
          </a:prstGeom>
          <a:solidFill>
            <a:srgbClr val="DFE251">
              <a:alpha val="734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54"/>
          <p:cNvSpPr/>
          <p:nvPr/>
        </p:nvSpPr>
        <p:spPr>
          <a:xfrm flipH="1">
            <a:off x="76200" y="2066350"/>
            <a:ext cx="1495800" cy="1494600"/>
          </a:xfrm>
          <a:prstGeom prst="ellipse">
            <a:avLst/>
          </a:prstGeom>
          <a:solidFill>
            <a:srgbClr val="038E8A">
              <a:alpha val="72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54"/>
          <p:cNvSpPr/>
          <p:nvPr/>
        </p:nvSpPr>
        <p:spPr>
          <a:xfrm flipH="1">
            <a:off x="76206" y="145975"/>
            <a:ext cx="2324700" cy="2322600"/>
          </a:xfrm>
          <a:prstGeom prst="ellipse">
            <a:avLst/>
          </a:prstGeom>
          <a:solidFill>
            <a:srgbClr val="E19116">
              <a:alpha val="739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54"/>
          <p:cNvSpPr/>
          <p:nvPr/>
        </p:nvSpPr>
        <p:spPr>
          <a:xfrm flipH="1">
            <a:off x="5476447" y="-169850"/>
            <a:ext cx="2320800" cy="2320800"/>
          </a:xfrm>
          <a:prstGeom prst="ellipse">
            <a:avLst/>
          </a:prstGeom>
          <a:solidFill>
            <a:srgbClr val="BC3334">
              <a:alpha val="72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54"/>
          <p:cNvSpPr/>
          <p:nvPr/>
        </p:nvSpPr>
        <p:spPr>
          <a:xfrm flipH="1">
            <a:off x="7585250" y="1450875"/>
            <a:ext cx="1495800" cy="1494600"/>
          </a:xfrm>
          <a:prstGeom prst="ellipse">
            <a:avLst/>
          </a:prstGeom>
          <a:solidFill>
            <a:srgbClr val="652D6B">
              <a:alpha val="73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25" name="Google Shape;725;p54"/>
          <p:cNvGrpSpPr/>
          <p:nvPr/>
        </p:nvGrpSpPr>
        <p:grpSpPr>
          <a:xfrm>
            <a:off x="6243256" y="595267"/>
            <a:ext cx="787190" cy="790560"/>
            <a:chOff x="5290900" y="3245850"/>
            <a:chExt cx="300225" cy="299875"/>
          </a:xfrm>
        </p:grpSpPr>
        <p:sp>
          <p:nvSpPr>
            <p:cNvPr id="726" name="Google Shape;726;p54"/>
            <p:cNvSpPr/>
            <p:nvPr/>
          </p:nvSpPr>
          <p:spPr>
            <a:xfrm>
              <a:off x="5290900" y="3475500"/>
              <a:ext cx="300225" cy="70225"/>
            </a:xfrm>
            <a:custGeom>
              <a:rect b="b" l="l" r="r" t="t"/>
              <a:pathLst>
                <a:path extrusionOk="0" h="2809" w="12009">
                  <a:moveTo>
                    <a:pt x="10605" y="690"/>
                  </a:moveTo>
                  <a:lnTo>
                    <a:pt x="10605" y="1405"/>
                  </a:lnTo>
                  <a:lnTo>
                    <a:pt x="7033" y="1405"/>
                  </a:lnTo>
                  <a:lnTo>
                    <a:pt x="7033" y="2118"/>
                  </a:lnTo>
                  <a:lnTo>
                    <a:pt x="4939" y="2118"/>
                  </a:lnTo>
                  <a:lnTo>
                    <a:pt x="4939" y="1405"/>
                  </a:lnTo>
                  <a:lnTo>
                    <a:pt x="1404" y="1405"/>
                  </a:lnTo>
                  <a:lnTo>
                    <a:pt x="1404" y="690"/>
                  </a:lnTo>
                  <a:lnTo>
                    <a:pt x="5302" y="690"/>
                  </a:lnTo>
                  <a:cubicBezTo>
                    <a:pt x="5496" y="690"/>
                    <a:pt x="5653" y="848"/>
                    <a:pt x="5653" y="1041"/>
                  </a:cubicBezTo>
                  <a:lnTo>
                    <a:pt x="5653" y="1405"/>
                  </a:lnTo>
                  <a:lnTo>
                    <a:pt x="6343" y="1405"/>
                  </a:lnTo>
                  <a:lnTo>
                    <a:pt x="6343" y="1041"/>
                  </a:lnTo>
                  <a:cubicBezTo>
                    <a:pt x="6343" y="848"/>
                    <a:pt x="6500" y="690"/>
                    <a:pt x="6694" y="690"/>
                  </a:cubicBezTo>
                  <a:close/>
                  <a:moveTo>
                    <a:pt x="714" y="0"/>
                  </a:moveTo>
                  <a:lnTo>
                    <a:pt x="714" y="1405"/>
                  </a:lnTo>
                  <a:lnTo>
                    <a:pt x="0" y="1405"/>
                  </a:lnTo>
                  <a:lnTo>
                    <a:pt x="0" y="2094"/>
                  </a:lnTo>
                  <a:lnTo>
                    <a:pt x="4249" y="2094"/>
                  </a:lnTo>
                  <a:lnTo>
                    <a:pt x="4249" y="2809"/>
                  </a:lnTo>
                  <a:lnTo>
                    <a:pt x="7748" y="2809"/>
                  </a:lnTo>
                  <a:lnTo>
                    <a:pt x="7748" y="2094"/>
                  </a:lnTo>
                  <a:lnTo>
                    <a:pt x="12009" y="2094"/>
                  </a:lnTo>
                  <a:lnTo>
                    <a:pt x="12009" y="1405"/>
                  </a:lnTo>
                  <a:lnTo>
                    <a:pt x="11283" y="1405"/>
                  </a:lnTo>
                  <a:lnTo>
                    <a:pt x="11283" y="0"/>
                  </a:lnTo>
                  <a:lnTo>
                    <a:pt x="6707" y="0"/>
                  </a:lnTo>
                  <a:cubicBezTo>
                    <a:pt x="6440" y="0"/>
                    <a:pt x="6186" y="97"/>
                    <a:pt x="6004" y="267"/>
                  </a:cubicBezTo>
                  <a:cubicBezTo>
                    <a:pt x="5811" y="97"/>
                    <a:pt x="5569" y="0"/>
                    <a:pt x="530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54"/>
            <p:cNvSpPr/>
            <p:nvPr/>
          </p:nvSpPr>
          <p:spPr>
            <a:xfrm>
              <a:off x="5361700" y="3245850"/>
              <a:ext cx="162550" cy="212400"/>
            </a:xfrm>
            <a:custGeom>
              <a:rect b="b" l="l" r="r" t="t"/>
              <a:pathLst>
                <a:path extrusionOk="0" h="8496" w="6502">
                  <a:moveTo>
                    <a:pt x="3176" y="694"/>
                  </a:moveTo>
                  <a:cubicBezTo>
                    <a:pt x="3278" y="694"/>
                    <a:pt x="3382" y="700"/>
                    <a:pt x="3487" y="712"/>
                  </a:cubicBezTo>
                  <a:cubicBezTo>
                    <a:pt x="4564" y="833"/>
                    <a:pt x="5460" y="1692"/>
                    <a:pt x="5629" y="2758"/>
                  </a:cubicBezTo>
                  <a:cubicBezTo>
                    <a:pt x="5787" y="3787"/>
                    <a:pt x="5315" y="4792"/>
                    <a:pt x="4407" y="5300"/>
                  </a:cubicBezTo>
                  <a:cubicBezTo>
                    <a:pt x="4262" y="5373"/>
                    <a:pt x="4153" y="5482"/>
                    <a:pt x="4056" y="5615"/>
                  </a:cubicBezTo>
                  <a:lnTo>
                    <a:pt x="3511" y="5615"/>
                  </a:lnTo>
                  <a:lnTo>
                    <a:pt x="3511" y="4756"/>
                  </a:lnTo>
                  <a:lnTo>
                    <a:pt x="4577" y="4041"/>
                  </a:lnTo>
                  <a:lnTo>
                    <a:pt x="4577" y="2806"/>
                  </a:lnTo>
                  <a:lnTo>
                    <a:pt x="3886" y="2806"/>
                  </a:lnTo>
                  <a:lnTo>
                    <a:pt x="3886" y="3666"/>
                  </a:lnTo>
                  <a:lnTo>
                    <a:pt x="3184" y="4138"/>
                  </a:lnTo>
                  <a:lnTo>
                    <a:pt x="2482" y="3666"/>
                  </a:lnTo>
                  <a:lnTo>
                    <a:pt x="2482" y="2806"/>
                  </a:lnTo>
                  <a:lnTo>
                    <a:pt x="1756" y="2806"/>
                  </a:lnTo>
                  <a:lnTo>
                    <a:pt x="1756" y="4041"/>
                  </a:lnTo>
                  <a:lnTo>
                    <a:pt x="2821" y="4756"/>
                  </a:lnTo>
                  <a:lnTo>
                    <a:pt x="2821" y="5615"/>
                  </a:lnTo>
                  <a:lnTo>
                    <a:pt x="2301" y="5615"/>
                  </a:lnTo>
                  <a:cubicBezTo>
                    <a:pt x="2216" y="5482"/>
                    <a:pt x="2095" y="5373"/>
                    <a:pt x="1962" y="5300"/>
                  </a:cubicBezTo>
                  <a:cubicBezTo>
                    <a:pt x="1187" y="4864"/>
                    <a:pt x="703" y="4041"/>
                    <a:pt x="703" y="3158"/>
                  </a:cubicBezTo>
                  <a:cubicBezTo>
                    <a:pt x="703" y="1815"/>
                    <a:pt x="1785" y="694"/>
                    <a:pt x="3176" y="694"/>
                  </a:cubicBezTo>
                  <a:close/>
                  <a:moveTo>
                    <a:pt x="3886" y="6305"/>
                  </a:moveTo>
                  <a:lnTo>
                    <a:pt x="3886" y="7770"/>
                  </a:lnTo>
                  <a:lnTo>
                    <a:pt x="2482" y="7770"/>
                  </a:lnTo>
                  <a:lnTo>
                    <a:pt x="2482" y="6305"/>
                  </a:lnTo>
                  <a:close/>
                  <a:moveTo>
                    <a:pt x="3186" y="1"/>
                  </a:moveTo>
                  <a:cubicBezTo>
                    <a:pt x="1428" y="1"/>
                    <a:pt x="1" y="1416"/>
                    <a:pt x="1" y="3169"/>
                  </a:cubicBezTo>
                  <a:cubicBezTo>
                    <a:pt x="1" y="4307"/>
                    <a:pt x="618" y="5361"/>
                    <a:pt x="1610" y="5929"/>
                  </a:cubicBezTo>
                  <a:cubicBezTo>
                    <a:pt x="1707" y="5978"/>
                    <a:pt x="1756" y="6087"/>
                    <a:pt x="1756" y="6220"/>
                  </a:cubicBezTo>
                  <a:lnTo>
                    <a:pt x="1756" y="8496"/>
                  </a:lnTo>
                  <a:lnTo>
                    <a:pt x="4577" y="8496"/>
                  </a:lnTo>
                  <a:lnTo>
                    <a:pt x="4577" y="6220"/>
                  </a:lnTo>
                  <a:cubicBezTo>
                    <a:pt x="4577" y="6087"/>
                    <a:pt x="4637" y="5978"/>
                    <a:pt x="4734" y="5929"/>
                  </a:cubicBezTo>
                  <a:cubicBezTo>
                    <a:pt x="5884" y="5264"/>
                    <a:pt x="6501" y="3993"/>
                    <a:pt x="6296" y="2661"/>
                  </a:cubicBezTo>
                  <a:cubicBezTo>
                    <a:pt x="6078" y="1293"/>
                    <a:pt x="4927" y="191"/>
                    <a:pt x="3560" y="22"/>
                  </a:cubicBezTo>
                  <a:cubicBezTo>
                    <a:pt x="3434" y="8"/>
                    <a:pt x="3309" y="1"/>
                    <a:pt x="318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54"/>
            <p:cNvSpPr/>
            <p:nvPr/>
          </p:nvSpPr>
          <p:spPr>
            <a:xfrm>
              <a:off x="5322375" y="3365325"/>
              <a:ext cx="39050" cy="33000"/>
            </a:xfrm>
            <a:custGeom>
              <a:rect b="b" l="l" r="r" t="t"/>
              <a:pathLst>
                <a:path extrusionOk="0" h="1320" w="1562">
                  <a:moveTo>
                    <a:pt x="1211" y="1"/>
                  </a:moveTo>
                  <a:lnTo>
                    <a:pt x="0" y="715"/>
                  </a:lnTo>
                  <a:lnTo>
                    <a:pt x="351" y="1320"/>
                  </a:lnTo>
                  <a:lnTo>
                    <a:pt x="1561" y="618"/>
                  </a:lnTo>
                  <a:lnTo>
                    <a:pt x="121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54"/>
            <p:cNvSpPr/>
            <p:nvPr/>
          </p:nvSpPr>
          <p:spPr>
            <a:xfrm>
              <a:off x="5520300" y="3251225"/>
              <a:ext cx="39350" cy="32700"/>
            </a:xfrm>
            <a:custGeom>
              <a:rect b="b" l="l" r="r" t="t"/>
              <a:pathLst>
                <a:path extrusionOk="0" h="1308" w="1574">
                  <a:moveTo>
                    <a:pt x="1222" y="1"/>
                  </a:moveTo>
                  <a:lnTo>
                    <a:pt x="0" y="703"/>
                  </a:lnTo>
                  <a:lnTo>
                    <a:pt x="351" y="1308"/>
                  </a:lnTo>
                  <a:lnTo>
                    <a:pt x="1574" y="606"/>
                  </a:lnTo>
                  <a:lnTo>
                    <a:pt x="122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54"/>
            <p:cNvSpPr/>
            <p:nvPr/>
          </p:nvSpPr>
          <p:spPr>
            <a:xfrm>
              <a:off x="5322375" y="3251225"/>
              <a:ext cx="39050" cy="32700"/>
            </a:xfrm>
            <a:custGeom>
              <a:rect b="b" l="l" r="r" t="t"/>
              <a:pathLst>
                <a:path extrusionOk="0" h="1308" w="1562">
                  <a:moveTo>
                    <a:pt x="351" y="1"/>
                  </a:moveTo>
                  <a:lnTo>
                    <a:pt x="0" y="606"/>
                  </a:lnTo>
                  <a:lnTo>
                    <a:pt x="1211" y="1308"/>
                  </a:lnTo>
                  <a:lnTo>
                    <a:pt x="1561" y="703"/>
                  </a:lnTo>
                  <a:lnTo>
                    <a:pt x="35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54"/>
            <p:cNvSpPr/>
            <p:nvPr/>
          </p:nvSpPr>
          <p:spPr>
            <a:xfrm>
              <a:off x="5520300" y="3365325"/>
              <a:ext cx="39350" cy="33000"/>
            </a:xfrm>
            <a:custGeom>
              <a:rect b="b" l="l" r="r" t="t"/>
              <a:pathLst>
                <a:path extrusionOk="0" h="1320" w="1574">
                  <a:moveTo>
                    <a:pt x="351" y="1"/>
                  </a:moveTo>
                  <a:lnTo>
                    <a:pt x="0" y="618"/>
                  </a:lnTo>
                  <a:lnTo>
                    <a:pt x="1222" y="1320"/>
                  </a:lnTo>
                  <a:lnTo>
                    <a:pt x="1574" y="715"/>
                  </a:lnTo>
                  <a:lnTo>
                    <a:pt x="35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54"/>
            <p:cNvSpPr/>
            <p:nvPr/>
          </p:nvSpPr>
          <p:spPr>
            <a:xfrm>
              <a:off x="5308725" y="3316000"/>
              <a:ext cx="35150" cy="17875"/>
            </a:xfrm>
            <a:custGeom>
              <a:rect b="b" l="l" r="r" t="t"/>
              <a:pathLst>
                <a:path extrusionOk="0" h="715" w="1406">
                  <a:moveTo>
                    <a:pt x="1" y="0"/>
                  </a:moveTo>
                  <a:lnTo>
                    <a:pt x="1" y="715"/>
                  </a:lnTo>
                  <a:lnTo>
                    <a:pt x="1405" y="715"/>
                  </a:lnTo>
                  <a:lnTo>
                    <a:pt x="140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54"/>
            <p:cNvSpPr/>
            <p:nvPr/>
          </p:nvSpPr>
          <p:spPr>
            <a:xfrm>
              <a:off x="5537850" y="3316000"/>
              <a:ext cx="35125" cy="17875"/>
            </a:xfrm>
            <a:custGeom>
              <a:rect b="b" l="l" r="r" t="t"/>
              <a:pathLst>
                <a:path extrusionOk="0" h="715" w="1405">
                  <a:moveTo>
                    <a:pt x="0" y="0"/>
                  </a:moveTo>
                  <a:lnTo>
                    <a:pt x="0" y="715"/>
                  </a:lnTo>
                  <a:lnTo>
                    <a:pt x="1405" y="715"/>
                  </a:lnTo>
                  <a:lnTo>
                    <a:pt x="140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4" name="Google Shape;734;p54"/>
          <p:cNvGrpSpPr/>
          <p:nvPr/>
        </p:nvGrpSpPr>
        <p:grpSpPr>
          <a:xfrm>
            <a:off x="844954" y="911526"/>
            <a:ext cx="787190" cy="791483"/>
            <a:chOff x="3326750" y="3237025"/>
            <a:chExt cx="300225" cy="300225"/>
          </a:xfrm>
        </p:grpSpPr>
        <p:sp>
          <p:nvSpPr>
            <p:cNvPr id="735" name="Google Shape;735;p54"/>
            <p:cNvSpPr/>
            <p:nvPr/>
          </p:nvSpPr>
          <p:spPr>
            <a:xfrm>
              <a:off x="3326750" y="3360775"/>
              <a:ext cx="176450" cy="176475"/>
            </a:xfrm>
            <a:custGeom>
              <a:rect b="b" l="l" r="r" t="t"/>
              <a:pathLst>
                <a:path extrusionOk="0" h="7059" w="7058">
                  <a:moveTo>
                    <a:pt x="4939" y="1079"/>
                  </a:moveTo>
                  <a:cubicBezTo>
                    <a:pt x="5787" y="1575"/>
                    <a:pt x="6355" y="2483"/>
                    <a:pt x="6355" y="3511"/>
                  </a:cubicBezTo>
                  <a:cubicBezTo>
                    <a:pt x="6355" y="3754"/>
                    <a:pt x="6319" y="3996"/>
                    <a:pt x="6258" y="4214"/>
                  </a:cubicBezTo>
                  <a:lnTo>
                    <a:pt x="5302" y="4214"/>
                  </a:lnTo>
                  <a:cubicBezTo>
                    <a:pt x="5096" y="4214"/>
                    <a:pt x="4951" y="4057"/>
                    <a:pt x="4939" y="3863"/>
                  </a:cubicBezTo>
                  <a:cubicBezTo>
                    <a:pt x="4939" y="3282"/>
                    <a:pt x="4467" y="2809"/>
                    <a:pt x="3886" y="2809"/>
                  </a:cubicBezTo>
                  <a:cubicBezTo>
                    <a:pt x="3692" y="2809"/>
                    <a:pt x="3511" y="2640"/>
                    <a:pt x="3511" y="2459"/>
                  </a:cubicBezTo>
                  <a:cubicBezTo>
                    <a:pt x="3511" y="2265"/>
                    <a:pt x="3692" y="2107"/>
                    <a:pt x="3886" y="2107"/>
                  </a:cubicBezTo>
                  <a:cubicBezTo>
                    <a:pt x="4455" y="2107"/>
                    <a:pt x="4927" y="1647"/>
                    <a:pt x="4939" y="1079"/>
                  </a:cubicBezTo>
                  <a:close/>
                  <a:moveTo>
                    <a:pt x="1053" y="2809"/>
                  </a:moveTo>
                  <a:cubicBezTo>
                    <a:pt x="1247" y="2809"/>
                    <a:pt x="1404" y="2967"/>
                    <a:pt x="1404" y="3161"/>
                  </a:cubicBezTo>
                  <a:cubicBezTo>
                    <a:pt x="1404" y="3742"/>
                    <a:pt x="1876" y="4214"/>
                    <a:pt x="2445" y="4214"/>
                  </a:cubicBezTo>
                  <a:cubicBezTo>
                    <a:pt x="2627" y="4214"/>
                    <a:pt x="2784" y="4347"/>
                    <a:pt x="2809" y="4528"/>
                  </a:cubicBezTo>
                  <a:cubicBezTo>
                    <a:pt x="2833" y="4746"/>
                    <a:pt x="2663" y="4916"/>
                    <a:pt x="2457" y="4916"/>
                  </a:cubicBezTo>
                  <a:cubicBezTo>
                    <a:pt x="2045" y="4916"/>
                    <a:pt x="1682" y="5158"/>
                    <a:pt x="1513" y="5509"/>
                  </a:cubicBezTo>
                  <a:cubicBezTo>
                    <a:pt x="1004" y="5001"/>
                    <a:pt x="702" y="4286"/>
                    <a:pt x="702" y="3511"/>
                  </a:cubicBezTo>
                  <a:cubicBezTo>
                    <a:pt x="702" y="3269"/>
                    <a:pt x="726" y="3040"/>
                    <a:pt x="786" y="2809"/>
                  </a:cubicBezTo>
                  <a:close/>
                  <a:moveTo>
                    <a:pt x="3522" y="716"/>
                  </a:moveTo>
                  <a:cubicBezTo>
                    <a:pt x="3777" y="716"/>
                    <a:pt x="4019" y="751"/>
                    <a:pt x="4249" y="812"/>
                  </a:cubicBezTo>
                  <a:lnTo>
                    <a:pt x="4249" y="1079"/>
                  </a:lnTo>
                  <a:cubicBezTo>
                    <a:pt x="4249" y="1272"/>
                    <a:pt x="4092" y="1418"/>
                    <a:pt x="3910" y="1418"/>
                  </a:cubicBezTo>
                  <a:cubicBezTo>
                    <a:pt x="3317" y="1418"/>
                    <a:pt x="2820" y="1889"/>
                    <a:pt x="2820" y="2470"/>
                  </a:cubicBezTo>
                  <a:cubicBezTo>
                    <a:pt x="2820" y="3057"/>
                    <a:pt x="3305" y="3524"/>
                    <a:pt x="3888" y="3524"/>
                  </a:cubicBezTo>
                  <a:cubicBezTo>
                    <a:pt x="3895" y="3524"/>
                    <a:pt x="3903" y="3524"/>
                    <a:pt x="3910" y="3524"/>
                  </a:cubicBezTo>
                  <a:cubicBezTo>
                    <a:pt x="4092" y="3524"/>
                    <a:pt x="4249" y="3681"/>
                    <a:pt x="4249" y="3863"/>
                  </a:cubicBezTo>
                  <a:cubicBezTo>
                    <a:pt x="4237" y="4456"/>
                    <a:pt x="4721" y="4940"/>
                    <a:pt x="5302" y="4940"/>
                  </a:cubicBezTo>
                  <a:lnTo>
                    <a:pt x="5980" y="4940"/>
                  </a:lnTo>
                  <a:cubicBezTo>
                    <a:pt x="5496" y="5787"/>
                    <a:pt x="4576" y="6368"/>
                    <a:pt x="3522" y="6368"/>
                  </a:cubicBezTo>
                  <a:cubicBezTo>
                    <a:pt x="3014" y="6368"/>
                    <a:pt x="2530" y="6223"/>
                    <a:pt x="2118" y="5994"/>
                  </a:cubicBezTo>
                  <a:cubicBezTo>
                    <a:pt x="2118" y="5800"/>
                    <a:pt x="2276" y="5642"/>
                    <a:pt x="2470" y="5642"/>
                  </a:cubicBezTo>
                  <a:cubicBezTo>
                    <a:pt x="3051" y="5642"/>
                    <a:pt x="3522" y="5170"/>
                    <a:pt x="3522" y="4589"/>
                  </a:cubicBezTo>
                  <a:cubicBezTo>
                    <a:pt x="3522" y="3996"/>
                    <a:pt x="3038" y="3524"/>
                    <a:pt x="2445" y="3524"/>
                  </a:cubicBezTo>
                  <a:cubicBezTo>
                    <a:pt x="2439" y="3524"/>
                    <a:pt x="2433" y="3525"/>
                    <a:pt x="2426" y="3525"/>
                  </a:cubicBezTo>
                  <a:cubicBezTo>
                    <a:pt x="2253" y="3525"/>
                    <a:pt x="2107" y="3372"/>
                    <a:pt x="2118" y="3197"/>
                  </a:cubicBezTo>
                  <a:cubicBezTo>
                    <a:pt x="2118" y="2616"/>
                    <a:pt x="1658" y="2131"/>
                    <a:pt x="1090" y="2120"/>
                  </a:cubicBezTo>
                  <a:cubicBezTo>
                    <a:pt x="1574" y="1284"/>
                    <a:pt x="2481" y="716"/>
                    <a:pt x="3522" y="716"/>
                  </a:cubicBezTo>
                  <a:close/>
                  <a:moveTo>
                    <a:pt x="3511" y="1"/>
                  </a:moveTo>
                  <a:cubicBezTo>
                    <a:pt x="1574" y="1"/>
                    <a:pt x="0" y="1587"/>
                    <a:pt x="0" y="3524"/>
                  </a:cubicBezTo>
                  <a:cubicBezTo>
                    <a:pt x="0" y="5473"/>
                    <a:pt x="1574" y="7059"/>
                    <a:pt x="3511" y="7059"/>
                  </a:cubicBezTo>
                  <a:cubicBezTo>
                    <a:pt x="5459" y="7059"/>
                    <a:pt x="7057" y="5461"/>
                    <a:pt x="7057" y="3524"/>
                  </a:cubicBezTo>
                  <a:cubicBezTo>
                    <a:pt x="7057" y="1587"/>
                    <a:pt x="5472" y="1"/>
                    <a:pt x="351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54"/>
            <p:cNvSpPr/>
            <p:nvPr/>
          </p:nvSpPr>
          <p:spPr>
            <a:xfrm>
              <a:off x="3432675" y="3237025"/>
              <a:ext cx="123175" cy="123775"/>
            </a:xfrm>
            <a:custGeom>
              <a:rect b="b" l="l" r="r" t="t"/>
              <a:pathLst>
                <a:path extrusionOk="0" h="4951" w="4927">
                  <a:moveTo>
                    <a:pt x="2470" y="665"/>
                  </a:moveTo>
                  <a:cubicBezTo>
                    <a:pt x="3317" y="665"/>
                    <a:pt x="4031" y="1295"/>
                    <a:pt x="4189" y="2131"/>
                  </a:cubicBezTo>
                  <a:lnTo>
                    <a:pt x="3172" y="2131"/>
                  </a:lnTo>
                  <a:lnTo>
                    <a:pt x="3172" y="2820"/>
                  </a:lnTo>
                  <a:lnTo>
                    <a:pt x="4213" y="2820"/>
                  </a:lnTo>
                  <a:cubicBezTo>
                    <a:pt x="4043" y="3643"/>
                    <a:pt x="3317" y="4261"/>
                    <a:pt x="2457" y="4261"/>
                  </a:cubicBezTo>
                  <a:cubicBezTo>
                    <a:pt x="1864" y="4261"/>
                    <a:pt x="1343" y="3971"/>
                    <a:pt x="1017" y="3535"/>
                  </a:cubicBezTo>
                  <a:lnTo>
                    <a:pt x="2457" y="3535"/>
                  </a:lnTo>
                  <a:lnTo>
                    <a:pt x="2457" y="2844"/>
                  </a:lnTo>
                  <a:lnTo>
                    <a:pt x="690" y="2844"/>
                  </a:lnTo>
                  <a:cubicBezTo>
                    <a:pt x="665" y="2736"/>
                    <a:pt x="654" y="2615"/>
                    <a:pt x="654" y="2494"/>
                  </a:cubicBezTo>
                  <a:cubicBezTo>
                    <a:pt x="654" y="2360"/>
                    <a:pt x="665" y="2252"/>
                    <a:pt x="690" y="2131"/>
                  </a:cubicBezTo>
                  <a:lnTo>
                    <a:pt x="1768" y="2131"/>
                  </a:lnTo>
                  <a:lnTo>
                    <a:pt x="1768" y="1416"/>
                  </a:lnTo>
                  <a:lnTo>
                    <a:pt x="1053" y="1416"/>
                  </a:lnTo>
                  <a:cubicBezTo>
                    <a:pt x="1368" y="956"/>
                    <a:pt x="1889" y="665"/>
                    <a:pt x="2470" y="665"/>
                  </a:cubicBezTo>
                  <a:close/>
                  <a:moveTo>
                    <a:pt x="2470" y="0"/>
                  </a:moveTo>
                  <a:cubicBezTo>
                    <a:pt x="1114" y="0"/>
                    <a:pt x="0" y="1114"/>
                    <a:pt x="0" y="2494"/>
                  </a:cubicBezTo>
                  <a:cubicBezTo>
                    <a:pt x="0" y="3850"/>
                    <a:pt x="1114" y="4951"/>
                    <a:pt x="2470" y="4951"/>
                  </a:cubicBezTo>
                  <a:cubicBezTo>
                    <a:pt x="3825" y="4951"/>
                    <a:pt x="4927" y="3850"/>
                    <a:pt x="4927" y="2494"/>
                  </a:cubicBezTo>
                  <a:cubicBezTo>
                    <a:pt x="4927" y="1114"/>
                    <a:pt x="3825" y="0"/>
                    <a:pt x="247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54"/>
            <p:cNvSpPr/>
            <p:nvPr/>
          </p:nvSpPr>
          <p:spPr>
            <a:xfrm>
              <a:off x="3520725" y="3360775"/>
              <a:ext cx="106250" cy="105675"/>
            </a:xfrm>
            <a:custGeom>
              <a:rect b="b" l="l" r="r" t="t"/>
              <a:pathLst>
                <a:path extrusionOk="0" h="4227" w="4250">
                  <a:moveTo>
                    <a:pt x="2131" y="679"/>
                  </a:moveTo>
                  <a:cubicBezTo>
                    <a:pt x="2943" y="679"/>
                    <a:pt x="3596" y="1332"/>
                    <a:pt x="3596" y="2120"/>
                  </a:cubicBezTo>
                  <a:lnTo>
                    <a:pt x="2458" y="2120"/>
                  </a:lnTo>
                  <a:lnTo>
                    <a:pt x="2458" y="2809"/>
                  </a:lnTo>
                  <a:lnTo>
                    <a:pt x="3330" y="2809"/>
                  </a:lnTo>
                  <a:cubicBezTo>
                    <a:pt x="3088" y="3221"/>
                    <a:pt x="2639" y="3500"/>
                    <a:pt x="2119" y="3500"/>
                  </a:cubicBezTo>
                  <a:cubicBezTo>
                    <a:pt x="1356" y="3500"/>
                    <a:pt x="739" y="2882"/>
                    <a:pt x="739" y="2120"/>
                  </a:cubicBezTo>
                  <a:lnTo>
                    <a:pt x="1780" y="2120"/>
                  </a:lnTo>
                  <a:lnTo>
                    <a:pt x="1780" y="1405"/>
                  </a:lnTo>
                  <a:lnTo>
                    <a:pt x="885" y="1405"/>
                  </a:lnTo>
                  <a:cubicBezTo>
                    <a:pt x="1138" y="969"/>
                    <a:pt x="1598" y="679"/>
                    <a:pt x="2131" y="679"/>
                  </a:cubicBezTo>
                  <a:close/>
                  <a:moveTo>
                    <a:pt x="2107" y="1"/>
                  </a:moveTo>
                  <a:cubicBezTo>
                    <a:pt x="945" y="1"/>
                    <a:pt x="0" y="945"/>
                    <a:pt x="0" y="2120"/>
                  </a:cubicBezTo>
                  <a:cubicBezTo>
                    <a:pt x="0" y="3282"/>
                    <a:pt x="945" y="4226"/>
                    <a:pt x="2107" y="4226"/>
                  </a:cubicBezTo>
                  <a:cubicBezTo>
                    <a:pt x="3281" y="4226"/>
                    <a:pt x="4250" y="3282"/>
                    <a:pt x="4250" y="2120"/>
                  </a:cubicBezTo>
                  <a:cubicBezTo>
                    <a:pt x="4250" y="958"/>
                    <a:pt x="3281" y="1"/>
                    <a:pt x="210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54"/>
            <p:cNvSpPr/>
            <p:nvPr/>
          </p:nvSpPr>
          <p:spPr>
            <a:xfrm>
              <a:off x="3537675" y="3484250"/>
              <a:ext cx="18175" cy="17900"/>
            </a:xfrm>
            <a:custGeom>
              <a:rect b="b" l="l" r="r" t="t"/>
              <a:pathLst>
                <a:path extrusionOk="0" h="716" w="727">
                  <a:moveTo>
                    <a:pt x="0" y="1"/>
                  </a:moveTo>
                  <a:lnTo>
                    <a:pt x="0" y="716"/>
                  </a:lnTo>
                  <a:lnTo>
                    <a:pt x="727" y="716"/>
                  </a:lnTo>
                  <a:lnTo>
                    <a:pt x="72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54"/>
            <p:cNvSpPr/>
            <p:nvPr/>
          </p:nvSpPr>
          <p:spPr>
            <a:xfrm>
              <a:off x="3572775" y="3308125"/>
              <a:ext cx="18175" cy="18175"/>
            </a:xfrm>
            <a:custGeom>
              <a:rect b="b" l="l" r="r" t="t"/>
              <a:pathLst>
                <a:path extrusionOk="0" h="727" w="727">
                  <a:moveTo>
                    <a:pt x="1" y="0"/>
                  </a:moveTo>
                  <a:lnTo>
                    <a:pt x="1" y="727"/>
                  </a:lnTo>
                  <a:lnTo>
                    <a:pt x="727" y="727"/>
                  </a:lnTo>
                  <a:lnTo>
                    <a:pt x="72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54"/>
            <p:cNvSpPr/>
            <p:nvPr/>
          </p:nvSpPr>
          <p:spPr>
            <a:xfrm>
              <a:off x="3396950" y="3237025"/>
              <a:ext cx="18175" cy="18175"/>
            </a:xfrm>
            <a:custGeom>
              <a:rect b="b" l="l" r="r" t="t"/>
              <a:pathLst>
                <a:path extrusionOk="0" h="727" w="727">
                  <a:moveTo>
                    <a:pt x="1" y="0"/>
                  </a:moveTo>
                  <a:lnTo>
                    <a:pt x="1" y="726"/>
                  </a:lnTo>
                  <a:lnTo>
                    <a:pt x="727" y="726"/>
                  </a:lnTo>
                  <a:lnTo>
                    <a:pt x="72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54"/>
            <p:cNvSpPr/>
            <p:nvPr/>
          </p:nvSpPr>
          <p:spPr>
            <a:xfrm>
              <a:off x="3344575" y="3290275"/>
              <a:ext cx="53300" cy="53300"/>
            </a:xfrm>
            <a:custGeom>
              <a:rect b="b" l="l" r="r" t="t"/>
              <a:pathLst>
                <a:path extrusionOk="0" h="2132" w="2132">
                  <a:moveTo>
                    <a:pt x="716" y="1"/>
                  </a:moveTo>
                  <a:lnTo>
                    <a:pt x="716" y="714"/>
                  </a:lnTo>
                  <a:lnTo>
                    <a:pt x="1" y="714"/>
                  </a:lnTo>
                  <a:lnTo>
                    <a:pt x="1" y="1441"/>
                  </a:lnTo>
                  <a:lnTo>
                    <a:pt x="716" y="1441"/>
                  </a:lnTo>
                  <a:lnTo>
                    <a:pt x="716" y="2131"/>
                  </a:lnTo>
                  <a:lnTo>
                    <a:pt x="1405" y="2131"/>
                  </a:lnTo>
                  <a:lnTo>
                    <a:pt x="1405" y="1405"/>
                  </a:lnTo>
                  <a:lnTo>
                    <a:pt x="2131" y="1405"/>
                  </a:lnTo>
                  <a:lnTo>
                    <a:pt x="2131" y="690"/>
                  </a:lnTo>
                  <a:lnTo>
                    <a:pt x="1405" y="690"/>
                  </a:lnTo>
                  <a:lnTo>
                    <a:pt x="1405"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2" name="Google Shape;742;p54"/>
          <p:cNvGrpSpPr/>
          <p:nvPr/>
        </p:nvGrpSpPr>
        <p:grpSpPr>
          <a:xfrm>
            <a:off x="7938257" y="1803045"/>
            <a:ext cx="789795" cy="790248"/>
            <a:chOff x="3329450" y="238125"/>
            <a:chExt cx="305400" cy="305575"/>
          </a:xfrm>
        </p:grpSpPr>
        <p:sp>
          <p:nvSpPr>
            <p:cNvPr id="743" name="Google Shape;743;p54"/>
            <p:cNvSpPr/>
            <p:nvPr/>
          </p:nvSpPr>
          <p:spPr>
            <a:xfrm>
              <a:off x="3329450" y="238125"/>
              <a:ext cx="305400" cy="305575"/>
            </a:xfrm>
            <a:custGeom>
              <a:rect b="b" l="l" r="r" t="t"/>
              <a:pathLst>
                <a:path extrusionOk="0" h="12223" w="12216">
                  <a:moveTo>
                    <a:pt x="8789" y="6464"/>
                  </a:moveTo>
                  <a:cubicBezTo>
                    <a:pt x="9443" y="6464"/>
                    <a:pt x="9964" y="6997"/>
                    <a:pt x="9964" y="7639"/>
                  </a:cubicBezTo>
                  <a:cubicBezTo>
                    <a:pt x="9964" y="8293"/>
                    <a:pt x="9443" y="8813"/>
                    <a:pt x="8789" y="8813"/>
                  </a:cubicBezTo>
                  <a:cubicBezTo>
                    <a:pt x="8148" y="8813"/>
                    <a:pt x="7616" y="8293"/>
                    <a:pt x="7616" y="7639"/>
                  </a:cubicBezTo>
                  <a:cubicBezTo>
                    <a:pt x="7616" y="6997"/>
                    <a:pt x="8148" y="6464"/>
                    <a:pt x="8789" y="6464"/>
                  </a:cubicBezTo>
                  <a:close/>
                  <a:moveTo>
                    <a:pt x="11514" y="702"/>
                  </a:moveTo>
                  <a:lnTo>
                    <a:pt x="11514" y="9576"/>
                  </a:lnTo>
                  <a:lnTo>
                    <a:pt x="10303" y="9576"/>
                  </a:lnTo>
                  <a:lnTo>
                    <a:pt x="10303" y="8777"/>
                  </a:lnTo>
                  <a:cubicBezTo>
                    <a:pt x="10581" y="8414"/>
                    <a:pt x="10726" y="7966"/>
                    <a:pt x="10690" y="7481"/>
                  </a:cubicBezTo>
                  <a:cubicBezTo>
                    <a:pt x="10605" y="6537"/>
                    <a:pt x="9830" y="5787"/>
                    <a:pt x="8886" y="5738"/>
                  </a:cubicBezTo>
                  <a:cubicBezTo>
                    <a:pt x="8858" y="5737"/>
                    <a:pt x="8829" y="5736"/>
                    <a:pt x="8801" y="5736"/>
                  </a:cubicBezTo>
                  <a:cubicBezTo>
                    <a:pt x="7762" y="5736"/>
                    <a:pt x="6901" y="6590"/>
                    <a:pt x="6901" y="7627"/>
                  </a:cubicBezTo>
                  <a:cubicBezTo>
                    <a:pt x="6901" y="8062"/>
                    <a:pt x="7046" y="8450"/>
                    <a:pt x="7288" y="8777"/>
                  </a:cubicBezTo>
                  <a:lnTo>
                    <a:pt x="7288" y="9576"/>
                  </a:lnTo>
                  <a:lnTo>
                    <a:pt x="727" y="9576"/>
                  </a:lnTo>
                  <a:lnTo>
                    <a:pt x="727" y="702"/>
                  </a:lnTo>
                  <a:close/>
                  <a:moveTo>
                    <a:pt x="9577" y="9358"/>
                  </a:moveTo>
                  <a:lnTo>
                    <a:pt x="9577" y="11283"/>
                  </a:lnTo>
                  <a:lnTo>
                    <a:pt x="8947" y="10968"/>
                  </a:lnTo>
                  <a:cubicBezTo>
                    <a:pt x="8892" y="10938"/>
                    <a:pt x="8835" y="10923"/>
                    <a:pt x="8779" y="10923"/>
                  </a:cubicBezTo>
                  <a:cubicBezTo>
                    <a:pt x="8723" y="10923"/>
                    <a:pt x="8668" y="10938"/>
                    <a:pt x="8620" y="10968"/>
                  </a:cubicBezTo>
                  <a:lnTo>
                    <a:pt x="7990" y="11283"/>
                  </a:lnTo>
                  <a:lnTo>
                    <a:pt x="7990" y="9358"/>
                  </a:lnTo>
                  <a:cubicBezTo>
                    <a:pt x="8232" y="9467"/>
                    <a:pt x="8499" y="9528"/>
                    <a:pt x="8778" y="9528"/>
                  </a:cubicBezTo>
                  <a:cubicBezTo>
                    <a:pt x="9068" y="9528"/>
                    <a:pt x="9335" y="9467"/>
                    <a:pt x="9577" y="9358"/>
                  </a:cubicBezTo>
                  <a:close/>
                  <a:moveTo>
                    <a:pt x="364" y="0"/>
                  </a:moveTo>
                  <a:cubicBezTo>
                    <a:pt x="158" y="0"/>
                    <a:pt x="1" y="158"/>
                    <a:pt x="1" y="352"/>
                  </a:cubicBezTo>
                  <a:lnTo>
                    <a:pt x="1" y="9951"/>
                  </a:lnTo>
                  <a:cubicBezTo>
                    <a:pt x="1" y="10145"/>
                    <a:pt x="158" y="10302"/>
                    <a:pt x="364" y="10302"/>
                  </a:cubicBezTo>
                  <a:lnTo>
                    <a:pt x="7288" y="10302"/>
                  </a:lnTo>
                  <a:lnTo>
                    <a:pt x="7288" y="11864"/>
                  </a:lnTo>
                  <a:cubicBezTo>
                    <a:pt x="7288" y="11985"/>
                    <a:pt x="7349" y="12106"/>
                    <a:pt x="7458" y="12167"/>
                  </a:cubicBezTo>
                  <a:cubicBezTo>
                    <a:pt x="7515" y="12205"/>
                    <a:pt x="7575" y="12223"/>
                    <a:pt x="7637" y="12223"/>
                  </a:cubicBezTo>
                  <a:cubicBezTo>
                    <a:pt x="7693" y="12223"/>
                    <a:pt x="7751" y="12208"/>
                    <a:pt x="7809" y="12178"/>
                  </a:cubicBezTo>
                  <a:lnTo>
                    <a:pt x="8802" y="11694"/>
                  </a:lnTo>
                  <a:lnTo>
                    <a:pt x="9795" y="12178"/>
                  </a:lnTo>
                  <a:cubicBezTo>
                    <a:pt x="9843" y="12205"/>
                    <a:pt x="9899" y="12219"/>
                    <a:pt x="9954" y="12219"/>
                  </a:cubicBezTo>
                  <a:cubicBezTo>
                    <a:pt x="10051" y="12219"/>
                    <a:pt x="10149" y="12178"/>
                    <a:pt x="10218" y="12094"/>
                  </a:cubicBezTo>
                  <a:cubicBezTo>
                    <a:pt x="10279" y="12033"/>
                    <a:pt x="10303" y="11949"/>
                    <a:pt x="10303" y="11852"/>
                  </a:cubicBezTo>
                  <a:lnTo>
                    <a:pt x="10303" y="10302"/>
                  </a:lnTo>
                  <a:lnTo>
                    <a:pt x="11853" y="10302"/>
                  </a:lnTo>
                  <a:cubicBezTo>
                    <a:pt x="12058" y="10302"/>
                    <a:pt x="12216" y="10145"/>
                    <a:pt x="12216" y="9951"/>
                  </a:cubicBezTo>
                  <a:lnTo>
                    <a:pt x="12216" y="352"/>
                  </a:lnTo>
                  <a:cubicBezTo>
                    <a:pt x="12216" y="158"/>
                    <a:pt x="12058" y="0"/>
                    <a:pt x="1185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54"/>
            <p:cNvSpPr/>
            <p:nvPr/>
          </p:nvSpPr>
          <p:spPr>
            <a:xfrm>
              <a:off x="3414500" y="295325"/>
              <a:ext cx="135300" cy="18475"/>
            </a:xfrm>
            <a:custGeom>
              <a:rect b="b" l="l" r="r" t="t"/>
              <a:pathLst>
                <a:path extrusionOk="0" h="739" w="5412">
                  <a:moveTo>
                    <a:pt x="412" y="0"/>
                  </a:moveTo>
                  <a:cubicBezTo>
                    <a:pt x="254" y="0"/>
                    <a:pt x="98" y="109"/>
                    <a:pt x="61" y="278"/>
                  </a:cubicBezTo>
                  <a:cubicBezTo>
                    <a:pt x="1" y="521"/>
                    <a:pt x="182" y="738"/>
                    <a:pt x="412" y="738"/>
                  </a:cubicBezTo>
                  <a:lnTo>
                    <a:pt x="5000" y="738"/>
                  </a:lnTo>
                  <a:cubicBezTo>
                    <a:pt x="5169" y="738"/>
                    <a:pt x="5315" y="617"/>
                    <a:pt x="5351" y="460"/>
                  </a:cubicBezTo>
                  <a:cubicBezTo>
                    <a:pt x="5412" y="218"/>
                    <a:pt x="5230" y="0"/>
                    <a:pt x="501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54"/>
            <p:cNvSpPr/>
            <p:nvPr/>
          </p:nvSpPr>
          <p:spPr>
            <a:xfrm>
              <a:off x="3385750" y="343150"/>
              <a:ext cx="192825" cy="18175"/>
            </a:xfrm>
            <a:custGeom>
              <a:rect b="b" l="l" r="r" t="t"/>
              <a:pathLst>
                <a:path extrusionOk="0" h="727" w="7713">
                  <a:moveTo>
                    <a:pt x="412" y="0"/>
                  </a:moveTo>
                  <a:cubicBezTo>
                    <a:pt x="255" y="0"/>
                    <a:pt x="97" y="109"/>
                    <a:pt x="61" y="278"/>
                  </a:cubicBezTo>
                  <a:cubicBezTo>
                    <a:pt x="0" y="509"/>
                    <a:pt x="182" y="727"/>
                    <a:pt x="412" y="727"/>
                  </a:cubicBezTo>
                  <a:lnTo>
                    <a:pt x="7300" y="727"/>
                  </a:lnTo>
                  <a:cubicBezTo>
                    <a:pt x="7470" y="727"/>
                    <a:pt x="7615" y="617"/>
                    <a:pt x="7651" y="448"/>
                  </a:cubicBezTo>
                  <a:cubicBezTo>
                    <a:pt x="7712" y="205"/>
                    <a:pt x="7530" y="0"/>
                    <a:pt x="730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54"/>
            <p:cNvSpPr/>
            <p:nvPr/>
          </p:nvSpPr>
          <p:spPr>
            <a:xfrm>
              <a:off x="3387875" y="382175"/>
              <a:ext cx="92625" cy="17275"/>
            </a:xfrm>
            <a:custGeom>
              <a:rect b="b" l="l" r="r" t="t"/>
              <a:pathLst>
                <a:path extrusionOk="0" h="691" w="3705">
                  <a:moveTo>
                    <a:pt x="364" y="0"/>
                  </a:moveTo>
                  <a:cubicBezTo>
                    <a:pt x="170" y="0"/>
                    <a:pt x="12" y="146"/>
                    <a:pt x="0" y="339"/>
                  </a:cubicBezTo>
                  <a:cubicBezTo>
                    <a:pt x="0" y="533"/>
                    <a:pt x="157" y="691"/>
                    <a:pt x="351" y="691"/>
                  </a:cubicBezTo>
                  <a:lnTo>
                    <a:pt x="3342" y="691"/>
                  </a:lnTo>
                  <a:cubicBezTo>
                    <a:pt x="3535" y="691"/>
                    <a:pt x="3705" y="546"/>
                    <a:pt x="3705" y="352"/>
                  </a:cubicBezTo>
                  <a:cubicBezTo>
                    <a:pt x="3705" y="158"/>
                    <a:pt x="3547" y="0"/>
                    <a:pt x="335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54"/>
            <p:cNvSpPr/>
            <p:nvPr/>
          </p:nvSpPr>
          <p:spPr>
            <a:xfrm>
              <a:off x="3384850" y="420300"/>
              <a:ext cx="98975" cy="18175"/>
            </a:xfrm>
            <a:custGeom>
              <a:rect b="b" l="l" r="r" t="t"/>
              <a:pathLst>
                <a:path extrusionOk="0" h="727" w="3959">
                  <a:moveTo>
                    <a:pt x="412" y="1"/>
                  </a:moveTo>
                  <a:cubicBezTo>
                    <a:pt x="243" y="1"/>
                    <a:pt x="97" y="110"/>
                    <a:pt x="49" y="267"/>
                  </a:cubicBezTo>
                  <a:cubicBezTo>
                    <a:pt x="0" y="509"/>
                    <a:pt x="182" y="727"/>
                    <a:pt x="412" y="727"/>
                  </a:cubicBezTo>
                  <a:lnTo>
                    <a:pt x="3535" y="727"/>
                  </a:lnTo>
                  <a:cubicBezTo>
                    <a:pt x="3705" y="727"/>
                    <a:pt x="3862" y="619"/>
                    <a:pt x="3898" y="449"/>
                  </a:cubicBezTo>
                  <a:cubicBezTo>
                    <a:pt x="3958" y="207"/>
                    <a:pt x="3777" y="1"/>
                    <a:pt x="354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48" name="Google Shape;748;p54"/>
          <p:cNvSpPr/>
          <p:nvPr/>
        </p:nvSpPr>
        <p:spPr>
          <a:xfrm>
            <a:off x="3393862" y="396974"/>
            <a:ext cx="813824" cy="813807"/>
          </a:xfrm>
          <a:custGeom>
            <a:rect b="b" l="l" r="r" t="t"/>
            <a:pathLst>
              <a:path extrusionOk="0" h="12180" w="12204">
                <a:moveTo>
                  <a:pt x="10701" y="709"/>
                </a:moveTo>
                <a:cubicBezTo>
                  <a:pt x="10847" y="709"/>
                  <a:pt x="10992" y="764"/>
                  <a:pt x="11101" y="873"/>
                </a:cubicBezTo>
                <a:lnTo>
                  <a:pt x="11319" y="1102"/>
                </a:lnTo>
                <a:cubicBezTo>
                  <a:pt x="11549" y="1320"/>
                  <a:pt x="11537" y="1683"/>
                  <a:pt x="11319" y="1901"/>
                </a:cubicBezTo>
                <a:lnTo>
                  <a:pt x="10702" y="2519"/>
                </a:lnTo>
                <a:lnTo>
                  <a:pt x="9672" y="1502"/>
                </a:lnTo>
                <a:lnTo>
                  <a:pt x="10302" y="873"/>
                </a:lnTo>
                <a:cubicBezTo>
                  <a:pt x="10411" y="764"/>
                  <a:pt x="10556" y="709"/>
                  <a:pt x="10701" y="709"/>
                </a:cubicBezTo>
                <a:close/>
                <a:moveTo>
                  <a:pt x="8789" y="1623"/>
                </a:moveTo>
                <a:lnTo>
                  <a:pt x="10581" y="3415"/>
                </a:lnTo>
                <a:lnTo>
                  <a:pt x="3439" y="10545"/>
                </a:lnTo>
                <a:lnTo>
                  <a:pt x="1647" y="8766"/>
                </a:lnTo>
                <a:lnTo>
                  <a:pt x="8789" y="1623"/>
                </a:lnTo>
                <a:close/>
                <a:moveTo>
                  <a:pt x="1332" y="9455"/>
                </a:moveTo>
                <a:lnTo>
                  <a:pt x="2736" y="10859"/>
                </a:lnTo>
                <a:lnTo>
                  <a:pt x="872" y="11332"/>
                </a:lnTo>
                <a:lnTo>
                  <a:pt x="1332" y="9455"/>
                </a:lnTo>
                <a:close/>
                <a:moveTo>
                  <a:pt x="10702" y="1"/>
                </a:moveTo>
                <a:cubicBezTo>
                  <a:pt x="10363" y="1"/>
                  <a:pt x="10036" y="134"/>
                  <a:pt x="9794" y="376"/>
                </a:cubicBezTo>
                <a:cubicBezTo>
                  <a:pt x="9600" y="558"/>
                  <a:pt x="9358" y="812"/>
                  <a:pt x="9164" y="994"/>
                </a:cubicBezTo>
                <a:lnTo>
                  <a:pt x="9043" y="860"/>
                </a:lnTo>
                <a:cubicBezTo>
                  <a:pt x="8656" y="479"/>
                  <a:pt x="8147" y="288"/>
                  <a:pt x="7640" y="288"/>
                </a:cubicBezTo>
                <a:cubicBezTo>
                  <a:pt x="7133" y="288"/>
                  <a:pt x="6628" y="479"/>
                  <a:pt x="6247" y="860"/>
                </a:cubicBezTo>
                <a:lnTo>
                  <a:pt x="3947" y="3160"/>
                </a:lnTo>
                <a:cubicBezTo>
                  <a:pt x="3813" y="3294"/>
                  <a:pt x="3813" y="3523"/>
                  <a:pt x="3947" y="3657"/>
                </a:cubicBezTo>
                <a:cubicBezTo>
                  <a:pt x="4020" y="3730"/>
                  <a:pt x="4110" y="3766"/>
                  <a:pt x="4201" y="3766"/>
                </a:cubicBezTo>
                <a:cubicBezTo>
                  <a:pt x="4292" y="3766"/>
                  <a:pt x="4383" y="3730"/>
                  <a:pt x="4455" y="3657"/>
                </a:cubicBezTo>
                <a:cubicBezTo>
                  <a:pt x="4455" y="3657"/>
                  <a:pt x="5750" y="2374"/>
                  <a:pt x="6743" y="1368"/>
                </a:cubicBezTo>
                <a:cubicBezTo>
                  <a:pt x="6994" y="1125"/>
                  <a:pt x="7323" y="1003"/>
                  <a:pt x="7648" y="1003"/>
                </a:cubicBezTo>
                <a:cubicBezTo>
                  <a:pt x="7855" y="1003"/>
                  <a:pt x="8061" y="1052"/>
                  <a:pt x="8244" y="1151"/>
                </a:cubicBezTo>
                <a:lnTo>
                  <a:pt x="896" y="8511"/>
                </a:lnTo>
                <a:cubicBezTo>
                  <a:pt x="848" y="8559"/>
                  <a:pt x="811" y="8608"/>
                  <a:pt x="799" y="8669"/>
                </a:cubicBezTo>
                <a:lnTo>
                  <a:pt x="36" y="11731"/>
                </a:lnTo>
                <a:cubicBezTo>
                  <a:pt x="1" y="11852"/>
                  <a:pt x="36" y="11986"/>
                  <a:pt x="133" y="12070"/>
                </a:cubicBezTo>
                <a:cubicBezTo>
                  <a:pt x="194" y="12143"/>
                  <a:pt x="291" y="12179"/>
                  <a:pt x="375" y="12179"/>
                </a:cubicBezTo>
                <a:cubicBezTo>
                  <a:pt x="412" y="12179"/>
                  <a:pt x="436" y="12167"/>
                  <a:pt x="472" y="12167"/>
                </a:cubicBezTo>
                <a:lnTo>
                  <a:pt x="3523" y="11405"/>
                </a:lnTo>
                <a:cubicBezTo>
                  <a:pt x="3584" y="11380"/>
                  <a:pt x="3644" y="11356"/>
                  <a:pt x="3692" y="11308"/>
                </a:cubicBezTo>
                <a:lnTo>
                  <a:pt x="11331" y="3657"/>
                </a:lnTo>
                <a:cubicBezTo>
                  <a:pt x="11477" y="3523"/>
                  <a:pt x="11477" y="3294"/>
                  <a:pt x="11331" y="3160"/>
                </a:cubicBezTo>
                <a:lnTo>
                  <a:pt x="11198" y="3027"/>
                </a:lnTo>
                <a:cubicBezTo>
                  <a:pt x="11391" y="2845"/>
                  <a:pt x="11634" y="2592"/>
                  <a:pt x="11827" y="2398"/>
                </a:cubicBezTo>
                <a:cubicBezTo>
                  <a:pt x="12069" y="2167"/>
                  <a:pt x="12203" y="1841"/>
                  <a:pt x="12203" y="1502"/>
                </a:cubicBezTo>
                <a:cubicBezTo>
                  <a:pt x="12203" y="1163"/>
                  <a:pt x="12069" y="836"/>
                  <a:pt x="11827" y="594"/>
                </a:cubicBezTo>
                <a:lnTo>
                  <a:pt x="11598" y="376"/>
                </a:lnTo>
                <a:cubicBezTo>
                  <a:pt x="11367" y="134"/>
                  <a:pt x="11041" y="1"/>
                  <a:pt x="1070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2" name="Shape 752"/>
        <p:cNvGrpSpPr/>
        <p:nvPr/>
      </p:nvGrpSpPr>
      <p:grpSpPr>
        <a:xfrm>
          <a:off x="0" y="0"/>
          <a:ext cx="0" cy="0"/>
          <a:chOff x="0" y="0"/>
          <a:chExt cx="0" cy="0"/>
        </a:xfrm>
      </p:grpSpPr>
      <p:sp>
        <p:nvSpPr>
          <p:cNvPr id="753" name="Google Shape;753;p55"/>
          <p:cNvSpPr/>
          <p:nvPr/>
        </p:nvSpPr>
        <p:spPr>
          <a:xfrm flipH="1" rot="5400000">
            <a:off x="8342775" y="-47600"/>
            <a:ext cx="936900" cy="927000"/>
          </a:xfrm>
          <a:prstGeom prst="ellipse">
            <a:avLst/>
          </a:prstGeom>
          <a:solidFill>
            <a:srgbClr val="652D6B">
              <a:alpha val="73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55"/>
          <p:cNvSpPr txBox="1"/>
          <p:nvPr>
            <p:ph type="title"/>
          </p:nvPr>
        </p:nvSpPr>
        <p:spPr>
          <a:xfrm>
            <a:off x="1198125" y="211150"/>
            <a:ext cx="6837600" cy="828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000"/>
              <a:t>Cell Phones, Smart Watches, Tablets and all personal Smart devices.</a:t>
            </a:r>
            <a:endParaRPr sz="2000"/>
          </a:p>
        </p:txBody>
      </p:sp>
      <p:sp>
        <p:nvSpPr>
          <p:cNvPr id="755" name="Google Shape;755;p55"/>
          <p:cNvSpPr/>
          <p:nvPr/>
        </p:nvSpPr>
        <p:spPr>
          <a:xfrm flipH="1" rot="5400000">
            <a:off x="82841" y="211158"/>
            <a:ext cx="409500" cy="4095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55"/>
          <p:cNvSpPr txBox="1"/>
          <p:nvPr/>
        </p:nvSpPr>
        <p:spPr>
          <a:xfrm>
            <a:off x="45050" y="3294108"/>
            <a:ext cx="5094000" cy="16461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1000"/>
              </a:spcBef>
              <a:spcAft>
                <a:spcPts val="0"/>
              </a:spcAft>
              <a:buNone/>
            </a:pPr>
            <a:r>
              <a:rPr lang="en" sz="2000">
                <a:solidFill>
                  <a:srgbClr val="00C3B1"/>
                </a:solidFill>
                <a:latin typeface="Work Sans SemiBold"/>
                <a:ea typeface="Work Sans SemiBold"/>
                <a:cs typeface="Work Sans SemiBold"/>
                <a:sym typeface="Work Sans SemiBold"/>
              </a:rPr>
              <a:t>SOTA is committed to maintaining a distraction-free, learning-centered environment in alignment with NYS Educational Law. </a:t>
            </a:r>
            <a:endParaRPr sz="2000">
              <a:solidFill>
                <a:srgbClr val="00C3B1"/>
              </a:solidFill>
              <a:latin typeface="Work Sans SemiBold"/>
              <a:ea typeface="Work Sans SemiBold"/>
              <a:cs typeface="Work Sans SemiBold"/>
              <a:sym typeface="Work Sans SemiBold"/>
            </a:endParaRPr>
          </a:p>
        </p:txBody>
      </p:sp>
      <p:pic>
        <p:nvPicPr>
          <p:cNvPr id="757" name="Google Shape;757;p55"/>
          <p:cNvPicPr preferRelativeResize="0"/>
          <p:nvPr/>
        </p:nvPicPr>
        <p:blipFill rotWithShape="1">
          <a:blip r:embed="rId3">
            <a:alphaModFix/>
          </a:blip>
          <a:srcRect b="29519" l="25030" r="24728" t="31629"/>
          <a:stretch/>
        </p:blipFill>
        <p:spPr>
          <a:xfrm>
            <a:off x="1744690" y="1072301"/>
            <a:ext cx="1608173" cy="1609450"/>
          </a:xfrm>
          <a:prstGeom prst="rect">
            <a:avLst/>
          </a:prstGeom>
          <a:noFill/>
          <a:ln>
            <a:noFill/>
          </a:ln>
        </p:spPr>
      </p:pic>
      <p:pic>
        <p:nvPicPr>
          <p:cNvPr id="758" name="Google Shape;758;p55"/>
          <p:cNvPicPr preferRelativeResize="0"/>
          <p:nvPr/>
        </p:nvPicPr>
        <p:blipFill rotWithShape="1">
          <a:blip r:embed="rId4">
            <a:alphaModFix/>
          </a:blip>
          <a:srcRect b="0" l="0" r="0" t="0"/>
          <a:stretch/>
        </p:blipFill>
        <p:spPr>
          <a:xfrm>
            <a:off x="5445588" y="2787900"/>
            <a:ext cx="1932067" cy="1932067"/>
          </a:xfrm>
          <a:prstGeom prst="rect">
            <a:avLst/>
          </a:prstGeom>
          <a:noFill/>
          <a:ln>
            <a:noFill/>
          </a:ln>
        </p:spPr>
      </p:pic>
      <p:sp>
        <p:nvSpPr>
          <p:cNvPr id="759" name="Google Shape;759;p55"/>
          <p:cNvSpPr txBox="1"/>
          <p:nvPr/>
        </p:nvSpPr>
        <p:spPr>
          <a:xfrm>
            <a:off x="4231525" y="1118300"/>
            <a:ext cx="4360200" cy="923400"/>
          </a:xfrm>
          <a:prstGeom prst="rect">
            <a:avLst/>
          </a:prstGeom>
          <a:noFill/>
          <a:ln>
            <a:noFill/>
          </a:ln>
        </p:spPr>
        <p:txBody>
          <a:bodyPr anchorCtr="0" anchor="ctr" bIns="45700" lIns="91425" spcFirstLastPara="1" rIns="91425" wrap="square" tIns="45700">
            <a:spAutoFit/>
          </a:bodyPr>
          <a:lstStyle/>
          <a:p>
            <a:pPr indent="0" lvl="0" marL="0" rtl="0" algn="ctr">
              <a:lnSpc>
                <a:spcPct val="90000"/>
              </a:lnSpc>
              <a:spcBef>
                <a:spcPts val="1000"/>
              </a:spcBef>
              <a:spcAft>
                <a:spcPts val="0"/>
              </a:spcAft>
              <a:buNone/>
            </a:pPr>
            <a:r>
              <a:rPr lang="en" sz="2000">
                <a:solidFill>
                  <a:schemeClr val="accent4"/>
                </a:solidFill>
                <a:latin typeface="Work Sans SemiBold"/>
                <a:ea typeface="Work Sans SemiBold"/>
                <a:cs typeface="Work Sans SemiBold"/>
                <a:sym typeface="Work Sans SemiBold"/>
              </a:rPr>
              <a:t>Our expectations have not changed and will be facilitated using secure Yondr pouches.</a:t>
            </a:r>
            <a:endParaRPr sz="2000">
              <a:solidFill>
                <a:schemeClr val="accent4"/>
              </a:solidFill>
              <a:latin typeface="Work Sans SemiBold"/>
              <a:ea typeface="Work Sans SemiBold"/>
              <a:cs typeface="Work Sans SemiBold"/>
              <a:sym typeface="Work Sans SemiBo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3" name="Shape 763"/>
        <p:cNvGrpSpPr/>
        <p:nvPr/>
      </p:nvGrpSpPr>
      <p:grpSpPr>
        <a:xfrm>
          <a:off x="0" y="0"/>
          <a:ext cx="0" cy="0"/>
          <a:chOff x="0" y="0"/>
          <a:chExt cx="0" cy="0"/>
        </a:xfrm>
      </p:grpSpPr>
      <p:sp>
        <p:nvSpPr>
          <p:cNvPr id="764" name="Google Shape;764;p56"/>
          <p:cNvSpPr txBox="1"/>
          <p:nvPr>
            <p:ph type="title"/>
          </p:nvPr>
        </p:nvSpPr>
        <p:spPr>
          <a:xfrm>
            <a:off x="720000" y="38677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Responsible Cell Phone Use</a:t>
            </a:r>
            <a:endParaRPr/>
          </a:p>
          <a:p>
            <a:pPr indent="0" lvl="0" marL="0" rtl="0" algn="ctr">
              <a:spcBef>
                <a:spcPts val="0"/>
              </a:spcBef>
              <a:spcAft>
                <a:spcPts val="0"/>
              </a:spcAft>
              <a:buNone/>
            </a:pPr>
            <a:r>
              <a:t/>
            </a:r>
            <a:endParaRPr/>
          </a:p>
        </p:txBody>
      </p:sp>
      <p:sp>
        <p:nvSpPr>
          <p:cNvPr id="765" name="Google Shape;765;p56"/>
          <p:cNvSpPr txBox="1"/>
          <p:nvPr>
            <p:ph idx="4" type="subTitle"/>
          </p:nvPr>
        </p:nvSpPr>
        <p:spPr>
          <a:xfrm>
            <a:off x="1121725" y="1242750"/>
            <a:ext cx="6711600" cy="2658000"/>
          </a:xfrm>
          <a:prstGeom prst="rect">
            <a:avLst/>
          </a:prstGeom>
        </p:spPr>
        <p:txBody>
          <a:bodyPr anchorCtr="0" anchor="ctr" bIns="91425" lIns="91425" spcFirstLastPara="1" rIns="91425" wrap="square" tIns="91425">
            <a:noAutofit/>
          </a:bodyPr>
          <a:lstStyle/>
          <a:p>
            <a:pPr indent="0" lvl="0" marL="457200" rtl="0" algn="l">
              <a:spcBef>
                <a:spcPts val="0"/>
              </a:spcBef>
              <a:spcAft>
                <a:spcPts val="0"/>
              </a:spcAft>
              <a:buNone/>
            </a:pPr>
            <a:r>
              <a:t/>
            </a:r>
            <a:endParaRPr sz="1800"/>
          </a:p>
          <a:p>
            <a:pPr indent="-342900" lvl="0" marL="457200" rtl="0" algn="l">
              <a:spcBef>
                <a:spcPts val="0"/>
              </a:spcBef>
              <a:spcAft>
                <a:spcPts val="0"/>
              </a:spcAft>
              <a:buSzPts val="1800"/>
              <a:buChar char="●"/>
            </a:pPr>
            <a:r>
              <a:rPr lang="en" sz="1800"/>
              <a:t>It means that you have your Yondr pouch every day you come to school.</a:t>
            </a:r>
            <a:endParaRPr sz="1800"/>
          </a:p>
          <a:p>
            <a:pPr indent="0" lvl="0" marL="457200" rtl="0" algn="l">
              <a:spcBef>
                <a:spcPts val="0"/>
              </a:spcBef>
              <a:spcAft>
                <a:spcPts val="0"/>
              </a:spcAft>
              <a:buNone/>
            </a:pPr>
            <a:r>
              <a:t/>
            </a:r>
            <a:endParaRPr sz="1800"/>
          </a:p>
          <a:p>
            <a:pPr indent="-342900" lvl="0" marL="457200" rtl="0" algn="l">
              <a:spcBef>
                <a:spcPts val="0"/>
              </a:spcBef>
              <a:spcAft>
                <a:spcPts val="0"/>
              </a:spcAft>
              <a:buSzPts val="1800"/>
              <a:buChar char="●"/>
            </a:pPr>
            <a:r>
              <a:rPr lang="en" sz="1800"/>
              <a:t>It means that you are compliant with school expectations for storing your cell phone in your Yondr pouch during the school day.</a:t>
            </a:r>
            <a:endParaRPr sz="1800"/>
          </a:p>
          <a:p>
            <a:pPr indent="0" lvl="0" marL="0" rtl="0" algn="l">
              <a:spcBef>
                <a:spcPts val="0"/>
              </a:spcBef>
              <a:spcAft>
                <a:spcPts val="0"/>
              </a:spcAft>
              <a:buNone/>
            </a:pPr>
            <a:r>
              <a:t/>
            </a:r>
            <a:endParaRPr sz="1800"/>
          </a:p>
          <a:p>
            <a:pPr indent="-342900" lvl="0" marL="457200" rtl="0" algn="l">
              <a:spcBef>
                <a:spcPts val="0"/>
              </a:spcBef>
              <a:spcAft>
                <a:spcPts val="0"/>
              </a:spcAft>
              <a:buSzPts val="1800"/>
              <a:buChar char="●"/>
            </a:pPr>
            <a:r>
              <a:rPr lang="en" sz="1800"/>
              <a:t>It means that you engage in responsible habits (with respect to your cell phone use -in and out of school) that only promote positive school culture.</a:t>
            </a:r>
            <a:endParaRPr sz="1800"/>
          </a:p>
          <a:p>
            <a:pPr indent="0" lvl="0" marL="457200" rtl="0" algn="l">
              <a:spcBef>
                <a:spcPts val="0"/>
              </a:spcBef>
              <a:spcAft>
                <a:spcPts val="0"/>
              </a:spcAft>
              <a:buNone/>
            </a:pPr>
            <a:r>
              <a:t/>
            </a:r>
            <a:endParaRPr sz="1800"/>
          </a:p>
          <a:p>
            <a:pPr indent="0" lvl="0" marL="457200" rtl="0" algn="l">
              <a:spcBef>
                <a:spcPts val="0"/>
              </a:spcBef>
              <a:spcAft>
                <a:spcPts val="0"/>
              </a:spcAft>
              <a:buNone/>
            </a:pPr>
            <a:r>
              <a:t/>
            </a:r>
            <a:endParaRPr sz="1800"/>
          </a:p>
        </p:txBody>
      </p:sp>
      <p:pic>
        <p:nvPicPr>
          <p:cNvPr id="766" name="Google Shape;766;p56"/>
          <p:cNvPicPr preferRelativeResize="0"/>
          <p:nvPr/>
        </p:nvPicPr>
        <p:blipFill>
          <a:blip r:embed="rId3">
            <a:alphaModFix/>
          </a:blip>
          <a:stretch>
            <a:fillRect/>
          </a:stretch>
        </p:blipFill>
        <p:spPr>
          <a:xfrm>
            <a:off x="3483488" y="3988925"/>
            <a:ext cx="1988074" cy="110897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0" name="Shape 770"/>
        <p:cNvGrpSpPr/>
        <p:nvPr/>
      </p:nvGrpSpPr>
      <p:grpSpPr>
        <a:xfrm>
          <a:off x="0" y="0"/>
          <a:ext cx="0" cy="0"/>
          <a:chOff x="0" y="0"/>
          <a:chExt cx="0" cy="0"/>
        </a:xfrm>
      </p:grpSpPr>
      <p:sp>
        <p:nvSpPr>
          <p:cNvPr id="771" name="Google Shape;771;p57"/>
          <p:cNvSpPr txBox="1"/>
          <p:nvPr/>
        </p:nvSpPr>
        <p:spPr>
          <a:xfrm>
            <a:off x="0" y="0"/>
            <a:ext cx="9065100" cy="5525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4800">
                <a:solidFill>
                  <a:schemeClr val="dk1"/>
                </a:solidFill>
                <a:latin typeface="Krona One"/>
                <a:ea typeface="Krona One"/>
                <a:cs typeface="Krona One"/>
                <a:sym typeface="Krona One"/>
              </a:rPr>
              <a:t>Student Conduct</a:t>
            </a:r>
            <a:endParaRPr sz="4800">
              <a:solidFill>
                <a:schemeClr val="dk1"/>
              </a:solidFill>
              <a:latin typeface="Krona One"/>
              <a:ea typeface="Krona One"/>
              <a:cs typeface="Krona One"/>
              <a:sym typeface="Krona One"/>
            </a:endParaRPr>
          </a:p>
          <a:p>
            <a:pPr indent="0" lvl="0" marL="0" rtl="0" algn="l">
              <a:spcBef>
                <a:spcPts val="0"/>
              </a:spcBef>
              <a:spcAft>
                <a:spcPts val="0"/>
              </a:spcAft>
              <a:buNone/>
            </a:pPr>
            <a:r>
              <a:t/>
            </a:r>
            <a:endParaRPr sz="2300">
              <a:solidFill>
                <a:schemeClr val="dk1"/>
              </a:solidFill>
              <a:latin typeface="Architects Daughter"/>
              <a:ea typeface="Architects Daughter"/>
              <a:cs typeface="Architects Daughter"/>
              <a:sym typeface="Architects Daughter"/>
            </a:endParaRPr>
          </a:p>
          <a:p>
            <a:pPr indent="0" lvl="0" marL="0" rtl="0" algn="ctr">
              <a:spcBef>
                <a:spcPts val="0"/>
              </a:spcBef>
              <a:spcAft>
                <a:spcPts val="0"/>
              </a:spcAft>
              <a:buNone/>
            </a:pPr>
            <a:r>
              <a:rPr lang="en" sz="2300">
                <a:solidFill>
                  <a:schemeClr val="dk1"/>
                </a:solidFill>
                <a:latin typeface="Work Sans SemiBold"/>
                <a:ea typeface="Work Sans SemiBold"/>
                <a:cs typeface="Work Sans SemiBold"/>
                <a:sym typeface="Work Sans SemiBold"/>
              </a:rPr>
              <a:t>An appropriate environment must be present in order for students to realize their full potential in satisfying our mission of ‘</a:t>
            </a:r>
            <a:r>
              <a:rPr i="1" lang="en" sz="2300">
                <a:solidFill>
                  <a:schemeClr val="dk1"/>
                </a:solidFill>
                <a:latin typeface="Work Sans SemiBold"/>
                <a:ea typeface="Work Sans SemiBold"/>
                <a:cs typeface="Work Sans SemiBold"/>
                <a:sym typeface="Work Sans SemiBold"/>
              </a:rPr>
              <a:t>Student</a:t>
            </a:r>
            <a:r>
              <a:rPr lang="en" sz="2300">
                <a:solidFill>
                  <a:schemeClr val="dk1"/>
                </a:solidFill>
                <a:latin typeface="Work Sans SemiBold"/>
                <a:ea typeface="Work Sans SemiBold"/>
                <a:cs typeface="Work Sans SemiBold"/>
                <a:sym typeface="Work Sans SemiBold"/>
              </a:rPr>
              <a:t> </a:t>
            </a:r>
            <a:r>
              <a:rPr i="1" lang="en" sz="2300">
                <a:solidFill>
                  <a:schemeClr val="dk1"/>
                </a:solidFill>
                <a:latin typeface="Work Sans SemiBold"/>
                <a:ea typeface="Work Sans SemiBold"/>
                <a:cs typeface="Work Sans SemiBold"/>
                <a:sym typeface="Work Sans SemiBold"/>
              </a:rPr>
              <a:t>Success…Academic, Artistic and Humanistic.’ </a:t>
            </a:r>
            <a:r>
              <a:rPr lang="en" sz="2300">
                <a:solidFill>
                  <a:schemeClr val="dk1"/>
                </a:solidFill>
                <a:latin typeface="Work Sans SemiBold"/>
                <a:ea typeface="Work Sans SemiBold"/>
                <a:cs typeface="Work Sans SemiBold"/>
                <a:sym typeface="Work Sans SemiBold"/>
              </a:rPr>
              <a:t>This environment is created through structure.  </a:t>
            </a:r>
            <a:endParaRPr sz="2300">
              <a:solidFill>
                <a:schemeClr val="dk1"/>
              </a:solidFill>
              <a:latin typeface="Work Sans SemiBold"/>
              <a:ea typeface="Work Sans SemiBold"/>
              <a:cs typeface="Work Sans SemiBold"/>
              <a:sym typeface="Work Sans SemiBold"/>
            </a:endParaRPr>
          </a:p>
          <a:p>
            <a:pPr indent="0" lvl="0" marL="0" rtl="0" algn="ctr">
              <a:spcBef>
                <a:spcPts val="0"/>
              </a:spcBef>
              <a:spcAft>
                <a:spcPts val="0"/>
              </a:spcAft>
              <a:buNone/>
            </a:pPr>
            <a:r>
              <a:t/>
            </a:r>
            <a:endParaRPr sz="2300">
              <a:solidFill>
                <a:schemeClr val="dk1"/>
              </a:solidFill>
              <a:latin typeface="Work Sans SemiBold"/>
              <a:ea typeface="Work Sans SemiBold"/>
              <a:cs typeface="Work Sans SemiBold"/>
              <a:sym typeface="Work Sans SemiBold"/>
            </a:endParaRPr>
          </a:p>
          <a:p>
            <a:pPr indent="0" lvl="0" marL="0" rtl="0" algn="ctr">
              <a:spcBef>
                <a:spcPts val="0"/>
              </a:spcBef>
              <a:spcAft>
                <a:spcPts val="0"/>
              </a:spcAft>
              <a:buNone/>
            </a:pPr>
            <a:r>
              <a:rPr lang="en" sz="2300">
                <a:solidFill>
                  <a:schemeClr val="dk1"/>
                </a:solidFill>
                <a:latin typeface="Work Sans SemiBold"/>
                <a:ea typeface="Work Sans SemiBold"/>
                <a:cs typeface="Work Sans SemiBold"/>
                <a:sym typeface="Work Sans SemiBold"/>
              </a:rPr>
              <a:t>Students are expected to exhibit appropriate behavior in all locations of the building.  Administration will evaluate student behavior, and when necessary, apply consequences consistent with the district Code of Conduct.</a:t>
            </a:r>
            <a:endParaRPr sz="2300">
              <a:solidFill>
                <a:schemeClr val="dk1"/>
              </a:solidFill>
              <a:latin typeface="Work Sans SemiBold"/>
              <a:ea typeface="Work Sans SemiBold"/>
              <a:cs typeface="Work Sans SemiBold"/>
              <a:sym typeface="Work Sans SemiBold"/>
            </a:endParaRPr>
          </a:p>
          <a:p>
            <a:pPr indent="0" lvl="0" marL="0" rtl="0" algn="ctr">
              <a:spcBef>
                <a:spcPts val="0"/>
              </a:spcBef>
              <a:spcAft>
                <a:spcPts val="0"/>
              </a:spcAft>
              <a:buNone/>
            </a:pPr>
            <a:r>
              <a:t/>
            </a:r>
            <a:endParaRPr sz="2300">
              <a:solidFill>
                <a:schemeClr val="dk1"/>
              </a:solidFill>
              <a:latin typeface="Work Sans SemiBold"/>
              <a:ea typeface="Work Sans SemiBold"/>
              <a:cs typeface="Work Sans SemiBold"/>
              <a:sym typeface="Work Sans SemiBold"/>
            </a:endParaRPr>
          </a:p>
          <a:p>
            <a:pPr indent="0" lvl="0" marL="0" rtl="0" algn="ctr">
              <a:spcBef>
                <a:spcPts val="0"/>
              </a:spcBef>
              <a:spcAft>
                <a:spcPts val="0"/>
              </a:spcAft>
              <a:buNone/>
            </a:pPr>
            <a:r>
              <a:rPr lang="en" sz="2300">
                <a:solidFill>
                  <a:schemeClr val="dk1"/>
                </a:solidFill>
                <a:latin typeface="Work Sans SemiBold"/>
                <a:ea typeface="Work Sans SemiBold"/>
                <a:cs typeface="Work Sans SemiBold"/>
                <a:sym typeface="Work Sans SemiBold"/>
              </a:rPr>
              <a:t>“Structure is love” </a:t>
            </a:r>
            <a:endParaRPr sz="2300">
              <a:solidFill>
                <a:schemeClr val="dk1"/>
              </a:solidFill>
              <a:latin typeface="Work Sans SemiBold"/>
              <a:ea typeface="Work Sans SemiBold"/>
              <a:cs typeface="Work Sans SemiBold"/>
              <a:sym typeface="Work Sans SemiBold"/>
            </a:endParaRPr>
          </a:p>
          <a:p>
            <a:pPr indent="0" lvl="0" marL="0" rtl="0" algn="l">
              <a:spcBef>
                <a:spcPts val="0"/>
              </a:spcBef>
              <a:spcAft>
                <a:spcPts val="0"/>
              </a:spcAft>
              <a:buNone/>
            </a:pPr>
            <a:r>
              <a:t/>
            </a:r>
            <a:endParaRPr sz="2300">
              <a:solidFill>
                <a:schemeClr val="dk1"/>
              </a:solidFill>
              <a:latin typeface="Work Sans SemiBold"/>
              <a:ea typeface="Work Sans SemiBold"/>
              <a:cs typeface="Work Sans SemiBold"/>
              <a:sym typeface="Work Sans SemiBo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5" name="Shape 775"/>
        <p:cNvGrpSpPr/>
        <p:nvPr/>
      </p:nvGrpSpPr>
      <p:grpSpPr>
        <a:xfrm>
          <a:off x="0" y="0"/>
          <a:ext cx="0" cy="0"/>
          <a:chOff x="0" y="0"/>
          <a:chExt cx="0" cy="0"/>
        </a:xfrm>
      </p:grpSpPr>
      <p:sp>
        <p:nvSpPr>
          <p:cNvPr id="776" name="Google Shape;776;p58"/>
          <p:cNvSpPr txBox="1"/>
          <p:nvPr>
            <p:ph type="title"/>
          </p:nvPr>
        </p:nvSpPr>
        <p:spPr>
          <a:xfrm>
            <a:off x="720000" y="535000"/>
            <a:ext cx="7704000" cy="4142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Birthdays</a:t>
            </a:r>
            <a:endParaRPr/>
          </a:p>
          <a:p>
            <a:pPr indent="0" lvl="0" marL="0" rtl="0" algn="ctr">
              <a:spcBef>
                <a:spcPts val="0"/>
              </a:spcBef>
              <a:spcAft>
                <a:spcPts val="0"/>
              </a:spcAft>
              <a:buNone/>
            </a:pPr>
            <a:r>
              <a:t/>
            </a:r>
            <a:endParaRPr/>
          </a:p>
          <a:p>
            <a:pPr indent="-361950" lvl="0" marL="457200" rtl="0" algn="l">
              <a:spcBef>
                <a:spcPts val="0"/>
              </a:spcBef>
              <a:spcAft>
                <a:spcPts val="0"/>
              </a:spcAft>
              <a:buSzPts val="2100"/>
              <a:buChar char="●"/>
            </a:pPr>
            <a:r>
              <a:rPr lang="en" sz="2100"/>
              <a:t>Should</a:t>
            </a:r>
            <a:r>
              <a:rPr lang="en" sz="2100"/>
              <a:t> be celebrated outside of school</a:t>
            </a:r>
            <a:endParaRPr sz="2100"/>
          </a:p>
          <a:p>
            <a:pPr indent="0" lvl="0" marL="457200" rtl="0" algn="l">
              <a:spcBef>
                <a:spcPts val="0"/>
              </a:spcBef>
              <a:spcAft>
                <a:spcPts val="0"/>
              </a:spcAft>
              <a:buNone/>
            </a:pPr>
            <a:r>
              <a:t/>
            </a:r>
            <a:endParaRPr sz="2100"/>
          </a:p>
          <a:p>
            <a:pPr indent="-361950" lvl="0" marL="457200" rtl="0" algn="l">
              <a:spcBef>
                <a:spcPts val="0"/>
              </a:spcBef>
              <a:spcAft>
                <a:spcPts val="0"/>
              </a:spcAft>
              <a:buSzPts val="2100"/>
              <a:buChar char="●"/>
            </a:pPr>
            <a:r>
              <a:rPr lang="en" sz="2100"/>
              <a:t>Food, balloons, celebratory items should not be brought to school.  Parents should not bring these items to school for their child either.  </a:t>
            </a:r>
            <a:endParaRPr sz="2100"/>
          </a:p>
          <a:p>
            <a:pPr indent="0" lvl="0" marL="457200" rtl="0" algn="l">
              <a:spcBef>
                <a:spcPts val="0"/>
              </a:spcBef>
              <a:spcAft>
                <a:spcPts val="0"/>
              </a:spcAft>
              <a:buNone/>
            </a:pPr>
            <a:r>
              <a:t/>
            </a:r>
            <a:endParaRPr sz="2100"/>
          </a:p>
          <a:p>
            <a:pPr indent="-361950" lvl="0" marL="457200" rtl="0" algn="l">
              <a:spcBef>
                <a:spcPts val="0"/>
              </a:spcBef>
              <a:spcAft>
                <a:spcPts val="0"/>
              </a:spcAft>
              <a:buSzPts val="2100"/>
              <a:buChar char="●"/>
            </a:pPr>
            <a:r>
              <a:rPr lang="en" sz="2100"/>
              <a:t>Some concerns are food allergies and disruptions to the school day </a:t>
            </a:r>
            <a:endParaRPr sz="2100"/>
          </a:p>
          <a:p>
            <a:pPr indent="0" lvl="0" marL="0" rtl="0" algn="l">
              <a:spcBef>
                <a:spcPts val="0"/>
              </a:spcBef>
              <a:spcAft>
                <a:spcPts val="0"/>
              </a:spcAft>
              <a:buNone/>
            </a:pPr>
            <a:r>
              <a:t/>
            </a:r>
            <a:endParaRPr sz="2100"/>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457200" rtl="0" algn="ctr">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0" name="Shape 780"/>
        <p:cNvGrpSpPr/>
        <p:nvPr/>
      </p:nvGrpSpPr>
      <p:grpSpPr>
        <a:xfrm>
          <a:off x="0" y="0"/>
          <a:ext cx="0" cy="0"/>
          <a:chOff x="0" y="0"/>
          <a:chExt cx="0" cy="0"/>
        </a:xfrm>
      </p:grpSpPr>
      <p:sp>
        <p:nvSpPr>
          <p:cNvPr id="781" name="Google Shape;781;p59"/>
          <p:cNvSpPr txBox="1"/>
          <p:nvPr>
            <p:ph type="title"/>
          </p:nvPr>
        </p:nvSpPr>
        <p:spPr>
          <a:xfrm>
            <a:off x="720000" y="535000"/>
            <a:ext cx="7704000" cy="418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Chromebooks</a:t>
            </a:r>
            <a:endParaRPr/>
          </a:p>
          <a:p>
            <a:pPr indent="0" lvl="0" marL="0" rtl="0" algn="ctr">
              <a:spcBef>
                <a:spcPts val="0"/>
              </a:spcBef>
              <a:spcAft>
                <a:spcPts val="0"/>
              </a:spcAft>
              <a:buNone/>
            </a:pPr>
            <a:r>
              <a:t/>
            </a:r>
            <a:endParaRPr/>
          </a:p>
          <a:p>
            <a:pPr indent="-355600" lvl="0" marL="457200" rtl="0" algn="l">
              <a:spcBef>
                <a:spcPts val="0"/>
              </a:spcBef>
              <a:spcAft>
                <a:spcPts val="0"/>
              </a:spcAft>
              <a:buSzPts val="2000"/>
              <a:buChar char="●"/>
            </a:pPr>
            <a:r>
              <a:rPr lang="en" sz="2000"/>
              <a:t>Student Google accounts should only be used for academic purposes </a:t>
            </a:r>
            <a:endParaRPr sz="2000"/>
          </a:p>
          <a:p>
            <a:pPr indent="0" lvl="0" marL="457200" rtl="0" algn="l">
              <a:spcBef>
                <a:spcPts val="0"/>
              </a:spcBef>
              <a:spcAft>
                <a:spcPts val="0"/>
              </a:spcAft>
              <a:buNone/>
            </a:pPr>
            <a:r>
              <a:t/>
            </a:r>
            <a:endParaRPr sz="2000"/>
          </a:p>
          <a:p>
            <a:pPr indent="-355600" lvl="0" marL="457200" rtl="0" algn="l">
              <a:spcBef>
                <a:spcPts val="0"/>
              </a:spcBef>
              <a:spcAft>
                <a:spcPts val="0"/>
              </a:spcAft>
              <a:buSzPts val="2000"/>
              <a:buChar char="●"/>
            </a:pPr>
            <a:r>
              <a:rPr lang="en" sz="2000"/>
              <a:t>Gaggle incidents may result when students use their Google accounts as their personal communication account</a:t>
            </a:r>
            <a:endParaRPr sz="2000"/>
          </a:p>
          <a:p>
            <a:pPr indent="0" lvl="0" marL="914400" rtl="0" algn="l">
              <a:spcBef>
                <a:spcPts val="0"/>
              </a:spcBef>
              <a:spcAft>
                <a:spcPts val="0"/>
              </a:spcAft>
              <a:buNone/>
            </a:pPr>
            <a:r>
              <a:t/>
            </a:r>
            <a:endParaRPr sz="2000"/>
          </a:p>
          <a:p>
            <a:pPr indent="-355600" lvl="0" marL="457200" rtl="0" algn="l">
              <a:spcBef>
                <a:spcPts val="0"/>
              </a:spcBef>
              <a:spcAft>
                <a:spcPts val="0"/>
              </a:spcAft>
              <a:buSzPts val="2000"/>
              <a:buChar char="●"/>
            </a:pPr>
            <a:r>
              <a:rPr lang="en" sz="2000"/>
              <a:t>Can lead to </a:t>
            </a:r>
            <a:r>
              <a:rPr lang="en" sz="2000"/>
              <a:t>frivolous</a:t>
            </a:r>
            <a:r>
              <a:rPr lang="en" sz="2000"/>
              <a:t> investigations and parent contacts </a:t>
            </a:r>
            <a:endParaRPr sz="2000"/>
          </a:p>
          <a:p>
            <a:pPr indent="0" lvl="0" marL="0" rtl="0" algn="ctr">
              <a:spcBef>
                <a:spcPts val="0"/>
              </a:spcBef>
              <a:spcAft>
                <a:spcPts val="0"/>
              </a:spcAft>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5" name="Shape 785"/>
        <p:cNvGrpSpPr/>
        <p:nvPr/>
      </p:nvGrpSpPr>
      <p:grpSpPr>
        <a:xfrm>
          <a:off x="0" y="0"/>
          <a:ext cx="0" cy="0"/>
          <a:chOff x="0" y="0"/>
          <a:chExt cx="0" cy="0"/>
        </a:xfrm>
      </p:grpSpPr>
      <p:sp>
        <p:nvSpPr>
          <p:cNvPr id="786" name="Google Shape;786;p60"/>
          <p:cNvSpPr txBox="1"/>
          <p:nvPr>
            <p:ph type="title"/>
          </p:nvPr>
        </p:nvSpPr>
        <p:spPr>
          <a:xfrm>
            <a:off x="2632750" y="193475"/>
            <a:ext cx="5732400" cy="531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Transportation</a:t>
            </a:r>
            <a:endParaRPr/>
          </a:p>
        </p:txBody>
      </p:sp>
      <p:sp>
        <p:nvSpPr>
          <p:cNvPr id="787" name="Google Shape;787;p60"/>
          <p:cNvSpPr/>
          <p:nvPr/>
        </p:nvSpPr>
        <p:spPr>
          <a:xfrm flipH="1" rot="3222062">
            <a:off x="655792" y="1839863"/>
            <a:ext cx="409460" cy="409460"/>
          </a:xfrm>
          <a:prstGeom prst="ellipse">
            <a:avLst/>
          </a:prstGeom>
          <a:solidFill>
            <a:srgbClr val="E191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60"/>
          <p:cNvSpPr/>
          <p:nvPr/>
        </p:nvSpPr>
        <p:spPr>
          <a:xfrm flipH="1" rot="3221730">
            <a:off x="261579" y="2370026"/>
            <a:ext cx="1495753" cy="1494672"/>
          </a:xfrm>
          <a:prstGeom prst="ellipse">
            <a:avLst/>
          </a:prstGeom>
          <a:solidFill>
            <a:srgbClr val="038E8A">
              <a:alpha val="72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60"/>
          <p:cNvSpPr/>
          <p:nvPr/>
        </p:nvSpPr>
        <p:spPr>
          <a:xfrm flipH="1">
            <a:off x="715107" y="138450"/>
            <a:ext cx="1495800" cy="1494600"/>
          </a:xfrm>
          <a:prstGeom prst="ellipse">
            <a:avLst/>
          </a:prstGeom>
          <a:solidFill>
            <a:srgbClr val="E19116">
              <a:alpha val="739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60"/>
          <p:cNvSpPr/>
          <p:nvPr/>
        </p:nvSpPr>
        <p:spPr>
          <a:xfrm>
            <a:off x="2015105" y="3626972"/>
            <a:ext cx="681492" cy="905254"/>
          </a:xfrm>
          <a:custGeom>
            <a:rect b="b" l="l" r="r" t="t"/>
            <a:pathLst>
              <a:path extrusionOk="0" h="12185" w="9166">
                <a:moveTo>
                  <a:pt x="4576" y="1466"/>
                </a:moveTo>
                <a:cubicBezTo>
                  <a:pt x="5654" y="1466"/>
                  <a:pt x="6513" y="2337"/>
                  <a:pt x="6513" y="3403"/>
                </a:cubicBezTo>
                <a:cubicBezTo>
                  <a:pt x="6513" y="3535"/>
                  <a:pt x="6502" y="3656"/>
                  <a:pt x="6478" y="3777"/>
                </a:cubicBezTo>
                <a:lnTo>
                  <a:pt x="6453" y="3669"/>
                </a:lnTo>
                <a:cubicBezTo>
                  <a:pt x="6405" y="3524"/>
                  <a:pt x="6260" y="3427"/>
                  <a:pt x="6114" y="3427"/>
                </a:cubicBezTo>
                <a:lnTo>
                  <a:pt x="3051" y="3427"/>
                </a:lnTo>
                <a:cubicBezTo>
                  <a:pt x="2894" y="3427"/>
                  <a:pt x="2761" y="3524"/>
                  <a:pt x="2712" y="3669"/>
                </a:cubicBezTo>
                <a:lnTo>
                  <a:pt x="2676" y="3777"/>
                </a:lnTo>
                <a:cubicBezTo>
                  <a:pt x="2652" y="3656"/>
                  <a:pt x="2640" y="3535"/>
                  <a:pt x="2640" y="3403"/>
                </a:cubicBezTo>
                <a:cubicBezTo>
                  <a:pt x="2640" y="2337"/>
                  <a:pt x="3511" y="1466"/>
                  <a:pt x="4576" y="1466"/>
                </a:cubicBezTo>
                <a:close/>
                <a:moveTo>
                  <a:pt x="4576" y="4928"/>
                </a:moveTo>
                <a:lnTo>
                  <a:pt x="5618" y="8027"/>
                </a:lnTo>
                <a:lnTo>
                  <a:pt x="3548" y="8027"/>
                </a:lnTo>
                <a:lnTo>
                  <a:pt x="4576" y="4928"/>
                </a:lnTo>
                <a:close/>
                <a:moveTo>
                  <a:pt x="4081" y="4165"/>
                </a:moveTo>
                <a:lnTo>
                  <a:pt x="2034" y="10314"/>
                </a:lnTo>
                <a:lnTo>
                  <a:pt x="1260" y="10314"/>
                </a:lnTo>
                <a:lnTo>
                  <a:pt x="3306" y="4165"/>
                </a:lnTo>
                <a:close/>
                <a:moveTo>
                  <a:pt x="5860" y="4165"/>
                </a:moveTo>
                <a:lnTo>
                  <a:pt x="7906" y="10314"/>
                </a:lnTo>
                <a:lnTo>
                  <a:pt x="7131" y="10314"/>
                </a:lnTo>
                <a:lnTo>
                  <a:pt x="5085" y="4165"/>
                </a:lnTo>
                <a:close/>
                <a:moveTo>
                  <a:pt x="4576" y="0"/>
                </a:moveTo>
                <a:cubicBezTo>
                  <a:pt x="4383" y="0"/>
                  <a:pt x="4226" y="170"/>
                  <a:pt x="4238" y="363"/>
                </a:cubicBezTo>
                <a:lnTo>
                  <a:pt x="4238" y="788"/>
                </a:lnTo>
                <a:cubicBezTo>
                  <a:pt x="2930" y="969"/>
                  <a:pt x="1937" y="2083"/>
                  <a:pt x="1937" y="3414"/>
                </a:cubicBezTo>
                <a:cubicBezTo>
                  <a:pt x="1937" y="3923"/>
                  <a:pt x="2071" y="4407"/>
                  <a:pt x="2337" y="4818"/>
                </a:cubicBezTo>
                <a:lnTo>
                  <a:pt x="1272" y="8027"/>
                </a:lnTo>
                <a:lnTo>
                  <a:pt x="764" y="8027"/>
                </a:lnTo>
                <a:cubicBezTo>
                  <a:pt x="557" y="8027"/>
                  <a:pt x="400" y="8184"/>
                  <a:pt x="400" y="8390"/>
                </a:cubicBezTo>
                <a:cubicBezTo>
                  <a:pt x="400" y="8584"/>
                  <a:pt x="764" y="8753"/>
                  <a:pt x="764" y="8753"/>
                </a:cubicBezTo>
                <a:lnTo>
                  <a:pt x="1042" y="8753"/>
                </a:lnTo>
                <a:lnTo>
                  <a:pt x="62" y="11719"/>
                </a:lnTo>
                <a:cubicBezTo>
                  <a:pt x="1" y="11901"/>
                  <a:pt x="97" y="12106"/>
                  <a:pt x="291" y="12167"/>
                </a:cubicBezTo>
                <a:cubicBezTo>
                  <a:pt x="325" y="12178"/>
                  <a:pt x="360" y="12184"/>
                  <a:pt x="394" y="12184"/>
                </a:cubicBezTo>
                <a:cubicBezTo>
                  <a:pt x="545" y="12184"/>
                  <a:pt x="690" y="12082"/>
                  <a:pt x="739" y="11925"/>
                </a:cubicBezTo>
                <a:lnTo>
                  <a:pt x="1030" y="11041"/>
                </a:lnTo>
                <a:lnTo>
                  <a:pt x="2301" y="11041"/>
                </a:lnTo>
                <a:cubicBezTo>
                  <a:pt x="2446" y="11041"/>
                  <a:pt x="2591" y="10944"/>
                  <a:pt x="2640" y="10799"/>
                </a:cubicBezTo>
                <a:lnTo>
                  <a:pt x="3317" y="8753"/>
                </a:lnTo>
                <a:lnTo>
                  <a:pt x="5848" y="8753"/>
                </a:lnTo>
                <a:lnTo>
                  <a:pt x="6526" y="10799"/>
                </a:lnTo>
                <a:cubicBezTo>
                  <a:pt x="6574" y="10944"/>
                  <a:pt x="6707" y="11041"/>
                  <a:pt x="6865" y="11041"/>
                </a:cubicBezTo>
                <a:lnTo>
                  <a:pt x="8136" y="11041"/>
                </a:lnTo>
                <a:lnTo>
                  <a:pt x="8426" y="11937"/>
                </a:lnTo>
                <a:cubicBezTo>
                  <a:pt x="8484" y="12092"/>
                  <a:pt x="8620" y="12185"/>
                  <a:pt x="8771" y="12185"/>
                </a:cubicBezTo>
                <a:cubicBezTo>
                  <a:pt x="8809" y="12185"/>
                  <a:pt x="8848" y="12179"/>
                  <a:pt x="8886" y="12167"/>
                </a:cubicBezTo>
                <a:cubicBezTo>
                  <a:pt x="9068" y="12106"/>
                  <a:pt x="9165" y="11901"/>
                  <a:pt x="9104" y="11719"/>
                </a:cubicBezTo>
                <a:lnTo>
                  <a:pt x="8124" y="8753"/>
                </a:lnTo>
                <a:lnTo>
                  <a:pt x="8402" y="8753"/>
                </a:lnTo>
                <a:cubicBezTo>
                  <a:pt x="8402" y="8753"/>
                  <a:pt x="8765" y="8584"/>
                  <a:pt x="8765" y="8390"/>
                </a:cubicBezTo>
                <a:cubicBezTo>
                  <a:pt x="8765" y="8184"/>
                  <a:pt x="8596" y="8027"/>
                  <a:pt x="8402" y="8027"/>
                </a:cubicBezTo>
                <a:lnTo>
                  <a:pt x="7893" y="8027"/>
                </a:lnTo>
                <a:lnTo>
                  <a:pt x="6828" y="4818"/>
                </a:lnTo>
                <a:cubicBezTo>
                  <a:pt x="7094" y="4407"/>
                  <a:pt x="7228" y="3923"/>
                  <a:pt x="7228" y="3414"/>
                </a:cubicBezTo>
                <a:cubicBezTo>
                  <a:pt x="7228" y="2083"/>
                  <a:pt x="6235" y="969"/>
                  <a:pt x="4928" y="788"/>
                </a:cubicBezTo>
                <a:lnTo>
                  <a:pt x="4928" y="363"/>
                </a:lnTo>
                <a:cubicBezTo>
                  <a:pt x="4940" y="170"/>
                  <a:pt x="4783" y="0"/>
                  <a:pt x="457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60"/>
          <p:cNvSpPr txBox="1"/>
          <p:nvPr/>
        </p:nvSpPr>
        <p:spPr>
          <a:xfrm>
            <a:off x="3845050" y="804600"/>
            <a:ext cx="4347000" cy="1569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rPr i="0" lang="en" sz="2200" u="none" cap="none" strike="noStrike">
                <a:solidFill>
                  <a:schemeClr val="dk1"/>
                </a:solidFill>
                <a:latin typeface="Work Sans"/>
                <a:ea typeface="Work Sans"/>
                <a:cs typeface="Work Sans"/>
                <a:sym typeface="Work Sans"/>
              </a:rPr>
              <a:t>Letters with details indicating bus numbers and routing info will be mailed the last week of August. This will serve as your temporary bus pass.</a:t>
            </a:r>
            <a:endParaRPr i="0" sz="2200" u="none" cap="none" strike="noStrike">
              <a:solidFill>
                <a:schemeClr val="dk1"/>
              </a:solidFill>
              <a:latin typeface="Work Sans"/>
              <a:ea typeface="Work Sans"/>
              <a:cs typeface="Work Sans"/>
              <a:sym typeface="Work Sans"/>
            </a:endParaRPr>
          </a:p>
        </p:txBody>
      </p:sp>
      <p:sp>
        <p:nvSpPr>
          <p:cNvPr id="792" name="Google Shape;792;p60"/>
          <p:cNvSpPr/>
          <p:nvPr/>
        </p:nvSpPr>
        <p:spPr>
          <a:xfrm>
            <a:off x="873075" y="1715604"/>
            <a:ext cx="412672" cy="374169"/>
          </a:xfrm>
          <a:custGeom>
            <a:rect b="b" l="l" r="r" t="t"/>
            <a:pathLst>
              <a:path extrusionOk="0" h="9045" w="9519">
                <a:moveTo>
                  <a:pt x="4791" y="0"/>
                </a:moveTo>
                <a:cubicBezTo>
                  <a:pt x="4626" y="0"/>
                  <a:pt x="4459" y="9"/>
                  <a:pt x="4292" y="28"/>
                </a:cubicBezTo>
                <a:cubicBezTo>
                  <a:pt x="1804" y="279"/>
                  <a:pt x="0" y="2515"/>
                  <a:pt x="274" y="4981"/>
                </a:cubicBezTo>
                <a:cubicBezTo>
                  <a:pt x="510" y="7313"/>
                  <a:pt x="2491" y="9044"/>
                  <a:pt x="4788" y="9044"/>
                </a:cubicBezTo>
                <a:cubicBezTo>
                  <a:pt x="4941" y="9044"/>
                  <a:pt x="5095" y="9036"/>
                  <a:pt x="5250" y="9021"/>
                </a:cubicBezTo>
                <a:cubicBezTo>
                  <a:pt x="7715" y="8747"/>
                  <a:pt x="9519" y="6533"/>
                  <a:pt x="9268" y="4045"/>
                </a:cubicBezTo>
                <a:cubicBezTo>
                  <a:pt x="9033" y="1725"/>
                  <a:pt x="7072" y="0"/>
                  <a:pt x="4791" y="0"/>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3" name="Google Shape;793;p60"/>
          <p:cNvSpPr/>
          <p:nvPr/>
        </p:nvSpPr>
        <p:spPr>
          <a:xfrm>
            <a:off x="1245126" y="1710847"/>
            <a:ext cx="412672" cy="374169"/>
          </a:xfrm>
          <a:custGeom>
            <a:rect b="b" l="l" r="r" t="t"/>
            <a:pathLst>
              <a:path extrusionOk="0" h="9045" w="9519">
                <a:moveTo>
                  <a:pt x="4791" y="1"/>
                </a:moveTo>
                <a:cubicBezTo>
                  <a:pt x="4626" y="1"/>
                  <a:pt x="4460" y="10"/>
                  <a:pt x="4292" y="28"/>
                </a:cubicBezTo>
                <a:cubicBezTo>
                  <a:pt x="1804" y="279"/>
                  <a:pt x="1" y="2516"/>
                  <a:pt x="252" y="4982"/>
                </a:cubicBezTo>
                <a:cubicBezTo>
                  <a:pt x="509" y="7314"/>
                  <a:pt x="2471" y="9045"/>
                  <a:pt x="4766" y="9045"/>
                </a:cubicBezTo>
                <a:cubicBezTo>
                  <a:pt x="4918" y="9045"/>
                  <a:pt x="5072" y="9037"/>
                  <a:pt x="5228" y="9022"/>
                </a:cubicBezTo>
                <a:cubicBezTo>
                  <a:pt x="7716" y="8748"/>
                  <a:pt x="9519" y="6534"/>
                  <a:pt x="9245" y="4046"/>
                </a:cubicBezTo>
                <a:cubicBezTo>
                  <a:pt x="9011" y="1726"/>
                  <a:pt x="7070" y="1"/>
                  <a:pt x="4791"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4" name="Google Shape;794;p60"/>
          <p:cNvSpPr/>
          <p:nvPr/>
        </p:nvSpPr>
        <p:spPr>
          <a:xfrm>
            <a:off x="514905" y="2581935"/>
            <a:ext cx="989087" cy="870202"/>
          </a:xfrm>
          <a:custGeom>
            <a:rect b="b" l="l" r="r" t="t"/>
            <a:pathLst>
              <a:path extrusionOk="0" h="10342" w="11217">
                <a:moveTo>
                  <a:pt x="3394" y="1186"/>
                </a:moveTo>
                <a:lnTo>
                  <a:pt x="3394" y="1507"/>
                </a:lnTo>
                <a:lnTo>
                  <a:pt x="1668" y="1507"/>
                </a:lnTo>
                <a:lnTo>
                  <a:pt x="1668" y="1186"/>
                </a:lnTo>
                <a:close/>
                <a:moveTo>
                  <a:pt x="3096" y="1829"/>
                </a:moveTo>
                <a:lnTo>
                  <a:pt x="3096" y="2090"/>
                </a:lnTo>
                <a:lnTo>
                  <a:pt x="2013" y="3043"/>
                </a:lnTo>
                <a:lnTo>
                  <a:pt x="2013" y="1829"/>
                </a:lnTo>
                <a:close/>
                <a:moveTo>
                  <a:pt x="6740" y="5948"/>
                </a:moveTo>
                <a:cubicBezTo>
                  <a:pt x="6775" y="5948"/>
                  <a:pt x="6799" y="5972"/>
                  <a:pt x="6799" y="6008"/>
                </a:cubicBezTo>
                <a:lnTo>
                  <a:pt x="6799" y="10020"/>
                </a:lnTo>
                <a:lnTo>
                  <a:pt x="4644" y="10020"/>
                </a:lnTo>
                <a:lnTo>
                  <a:pt x="4644" y="6008"/>
                </a:lnTo>
                <a:cubicBezTo>
                  <a:pt x="4644" y="5972"/>
                  <a:pt x="4668" y="5948"/>
                  <a:pt x="4704" y="5948"/>
                </a:cubicBezTo>
                <a:close/>
                <a:moveTo>
                  <a:pt x="5601" y="1"/>
                </a:moveTo>
                <a:cubicBezTo>
                  <a:pt x="5543" y="1"/>
                  <a:pt x="5484" y="19"/>
                  <a:pt x="5430" y="55"/>
                </a:cubicBezTo>
                <a:lnTo>
                  <a:pt x="3692" y="1567"/>
                </a:lnTo>
                <a:lnTo>
                  <a:pt x="3692" y="1126"/>
                </a:lnTo>
                <a:cubicBezTo>
                  <a:pt x="3692" y="995"/>
                  <a:pt x="3573" y="876"/>
                  <a:pt x="3442" y="876"/>
                </a:cubicBezTo>
                <a:lnTo>
                  <a:pt x="1596" y="876"/>
                </a:lnTo>
                <a:cubicBezTo>
                  <a:pt x="1453" y="876"/>
                  <a:pt x="1334" y="995"/>
                  <a:pt x="1334" y="1126"/>
                </a:cubicBezTo>
                <a:lnTo>
                  <a:pt x="1334" y="1590"/>
                </a:lnTo>
                <a:cubicBezTo>
                  <a:pt x="1334" y="1721"/>
                  <a:pt x="1453" y="1840"/>
                  <a:pt x="1596" y="1840"/>
                </a:cubicBezTo>
                <a:lnTo>
                  <a:pt x="1691" y="1840"/>
                </a:lnTo>
                <a:lnTo>
                  <a:pt x="1691" y="3329"/>
                </a:lnTo>
                <a:lnTo>
                  <a:pt x="108" y="4710"/>
                </a:lnTo>
                <a:cubicBezTo>
                  <a:pt x="25" y="4781"/>
                  <a:pt x="1" y="4888"/>
                  <a:pt x="25" y="4984"/>
                </a:cubicBezTo>
                <a:cubicBezTo>
                  <a:pt x="60" y="5079"/>
                  <a:pt x="167" y="5138"/>
                  <a:pt x="251" y="5138"/>
                </a:cubicBezTo>
                <a:lnTo>
                  <a:pt x="1322" y="5138"/>
                </a:lnTo>
                <a:lnTo>
                  <a:pt x="1322" y="7972"/>
                </a:lnTo>
                <a:cubicBezTo>
                  <a:pt x="1322" y="8056"/>
                  <a:pt x="1394" y="8139"/>
                  <a:pt x="1489" y="8139"/>
                </a:cubicBezTo>
                <a:cubicBezTo>
                  <a:pt x="1572" y="8139"/>
                  <a:pt x="1656" y="8056"/>
                  <a:pt x="1656" y="7972"/>
                </a:cubicBezTo>
                <a:lnTo>
                  <a:pt x="1656" y="5055"/>
                </a:lnTo>
                <a:lnTo>
                  <a:pt x="5609" y="1614"/>
                </a:lnTo>
                <a:lnTo>
                  <a:pt x="9561" y="5055"/>
                </a:lnTo>
                <a:lnTo>
                  <a:pt x="9561" y="9937"/>
                </a:lnTo>
                <a:cubicBezTo>
                  <a:pt x="9561" y="9984"/>
                  <a:pt x="9526" y="10020"/>
                  <a:pt x="9478" y="10020"/>
                </a:cubicBezTo>
                <a:lnTo>
                  <a:pt x="7109" y="10020"/>
                </a:lnTo>
                <a:lnTo>
                  <a:pt x="7109" y="6008"/>
                </a:lnTo>
                <a:cubicBezTo>
                  <a:pt x="7109" y="5793"/>
                  <a:pt x="6930" y="5615"/>
                  <a:pt x="6728" y="5615"/>
                </a:cubicBezTo>
                <a:lnTo>
                  <a:pt x="4680" y="5615"/>
                </a:lnTo>
                <a:cubicBezTo>
                  <a:pt x="4478" y="5615"/>
                  <a:pt x="4299" y="5793"/>
                  <a:pt x="4299" y="6008"/>
                </a:cubicBezTo>
                <a:lnTo>
                  <a:pt x="4299" y="10020"/>
                </a:lnTo>
                <a:lnTo>
                  <a:pt x="1739" y="10020"/>
                </a:lnTo>
                <a:cubicBezTo>
                  <a:pt x="1691" y="10020"/>
                  <a:pt x="1656" y="9984"/>
                  <a:pt x="1656" y="9937"/>
                </a:cubicBezTo>
                <a:lnTo>
                  <a:pt x="1656" y="8734"/>
                </a:lnTo>
                <a:cubicBezTo>
                  <a:pt x="1656" y="8639"/>
                  <a:pt x="1572" y="8567"/>
                  <a:pt x="1489" y="8567"/>
                </a:cubicBezTo>
                <a:cubicBezTo>
                  <a:pt x="1394" y="8567"/>
                  <a:pt x="1322" y="8639"/>
                  <a:pt x="1322" y="8734"/>
                </a:cubicBezTo>
                <a:lnTo>
                  <a:pt x="1322" y="9937"/>
                </a:lnTo>
                <a:cubicBezTo>
                  <a:pt x="1322" y="10163"/>
                  <a:pt x="1501" y="10342"/>
                  <a:pt x="1727" y="10342"/>
                </a:cubicBezTo>
                <a:lnTo>
                  <a:pt x="9466" y="10342"/>
                </a:lnTo>
                <a:cubicBezTo>
                  <a:pt x="9692" y="10342"/>
                  <a:pt x="9871" y="10163"/>
                  <a:pt x="9871" y="9937"/>
                </a:cubicBezTo>
                <a:lnTo>
                  <a:pt x="9871" y="5127"/>
                </a:lnTo>
                <a:lnTo>
                  <a:pt x="10943" y="5127"/>
                </a:lnTo>
                <a:cubicBezTo>
                  <a:pt x="11038" y="5127"/>
                  <a:pt x="11133" y="5067"/>
                  <a:pt x="11157" y="4960"/>
                </a:cubicBezTo>
                <a:cubicBezTo>
                  <a:pt x="11216" y="4877"/>
                  <a:pt x="11205" y="4769"/>
                  <a:pt x="11121" y="4698"/>
                </a:cubicBezTo>
                <a:lnTo>
                  <a:pt x="8811" y="2686"/>
                </a:lnTo>
                <a:cubicBezTo>
                  <a:pt x="8785" y="2659"/>
                  <a:pt x="8748" y="2647"/>
                  <a:pt x="8711" y="2647"/>
                </a:cubicBezTo>
                <a:cubicBezTo>
                  <a:pt x="8665" y="2647"/>
                  <a:pt x="8618" y="2665"/>
                  <a:pt x="8585" y="2698"/>
                </a:cubicBezTo>
                <a:cubicBezTo>
                  <a:pt x="8526" y="2757"/>
                  <a:pt x="8538" y="2864"/>
                  <a:pt x="8597" y="2924"/>
                </a:cubicBezTo>
                <a:lnTo>
                  <a:pt x="10764" y="4805"/>
                </a:lnTo>
                <a:lnTo>
                  <a:pt x="9776" y="4805"/>
                </a:lnTo>
                <a:lnTo>
                  <a:pt x="5763" y="1305"/>
                </a:lnTo>
                <a:cubicBezTo>
                  <a:pt x="5716" y="1269"/>
                  <a:pt x="5659" y="1251"/>
                  <a:pt x="5601" y="1251"/>
                </a:cubicBezTo>
                <a:cubicBezTo>
                  <a:pt x="5543" y="1251"/>
                  <a:pt x="5484" y="1269"/>
                  <a:pt x="5430" y="1305"/>
                </a:cubicBezTo>
                <a:lnTo>
                  <a:pt x="1418" y="4805"/>
                </a:lnTo>
                <a:lnTo>
                  <a:pt x="429" y="4805"/>
                </a:lnTo>
                <a:lnTo>
                  <a:pt x="1918" y="3507"/>
                </a:lnTo>
                <a:lnTo>
                  <a:pt x="3335" y="2281"/>
                </a:lnTo>
                <a:lnTo>
                  <a:pt x="5609" y="340"/>
                </a:lnTo>
                <a:lnTo>
                  <a:pt x="8026" y="2436"/>
                </a:lnTo>
                <a:cubicBezTo>
                  <a:pt x="8052" y="2463"/>
                  <a:pt x="8086" y="2475"/>
                  <a:pt x="8121" y="2475"/>
                </a:cubicBezTo>
                <a:cubicBezTo>
                  <a:pt x="8164" y="2475"/>
                  <a:pt x="8207" y="2457"/>
                  <a:pt x="8240" y="2424"/>
                </a:cubicBezTo>
                <a:cubicBezTo>
                  <a:pt x="8299" y="2364"/>
                  <a:pt x="8288" y="2257"/>
                  <a:pt x="8228" y="2198"/>
                </a:cubicBezTo>
                <a:lnTo>
                  <a:pt x="5763" y="55"/>
                </a:lnTo>
                <a:cubicBezTo>
                  <a:pt x="5716" y="19"/>
                  <a:pt x="5659" y="1"/>
                  <a:pt x="5601" y="1"/>
                </a:cubicBezTo>
                <a:close/>
              </a:path>
            </a:pathLst>
          </a:custGeom>
          <a:solidFill>
            <a:srgbClr val="FFC6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95" name="Google Shape;795;p60"/>
          <p:cNvGrpSpPr/>
          <p:nvPr/>
        </p:nvGrpSpPr>
        <p:grpSpPr>
          <a:xfrm>
            <a:off x="2540704" y="966858"/>
            <a:ext cx="974555" cy="942426"/>
            <a:chOff x="1298037" y="2425727"/>
            <a:chExt cx="338364" cy="342887"/>
          </a:xfrm>
        </p:grpSpPr>
        <p:sp>
          <p:nvSpPr>
            <p:cNvPr id="796" name="Google Shape;796;p60"/>
            <p:cNvSpPr/>
            <p:nvPr/>
          </p:nvSpPr>
          <p:spPr>
            <a:xfrm>
              <a:off x="1339384" y="2471631"/>
              <a:ext cx="256050" cy="136180"/>
            </a:xfrm>
            <a:custGeom>
              <a:rect b="b" l="l" r="r" t="t"/>
              <a:pathLst>
                <a:path extrusionOk="0" h="4275" w="8038">
                  <a:moveTo>
                    <a:pt x="7704" y="1477"/>
                  </a:moveTo>
                  <a:lnTo>
                    <a:pt x="7704" y="3501"/>
                  </a:lnTo>
                  <a:cubicBezTo>
                    <a:pt x="7704" y="3751"/>
                    <a:pt x="7513" y="3941"/>
                    <a:pt x="7263" y="3941"/>
                  </a:cubicBezTo>
                  <a:lnTo>
                    <a:pt x="774" y="3941"/>
                  </a:lnTo>
                  <a:cubicBezTo>
                    <a:pt x="524" y="3941"/>
                    <a:pt x="322" y="3751"/>
                    <a:pt x="322" y="3501"/>
                  </a:cubicBezTo>
                  <a:lnTo>
                    <a:pt x="322" y="1477"/>
                  </a:lnTo>
                  <a:close/>
                  <a:moveTo>
                    <a:pt x="774" y="0"/>
                  </a:moveTo>
                  <a:cubicBezTo>
                    <a:pt x="346" y="0"/>
                    <a:pt x="1" y="345"/>
                    <a:pt x="1" y="774"/>
                  </a:cubicBezTo>
                  <a:lnTo>
                    <a:pt x="1" y="3501"/>
                  </a:lnTo>
                  <a:cubicBezTo>
                    <a:pt x="1" y="3929"/>
                    <a:pt x="346" y="4275"/>
                    <a:pt x="774" y="4275"/>
                  </a:cubicBezTo>
                  <a:lnTo>
                    <a:pt x="7263" y="4275"/>
                  </a:lnTo>
                  <a:cubicBezTo>
                    <a:pt x="7692" y="4275"/>
                    <a:pt x="8037" y="3929"/>
                    <a:pt x="8037" y="3501"/>
                  </a:cubicBezTo>
                  <a:lnTo>
                    <a:pt x="8037" y="774"/>
                  </a:lnTo>
                  <a:cubicBezTo>
                    <a:pt x="8025" y="345"/>
                    <a:pt x="7680" y="0"/>
                    <a:pt x="7263" y="0"/>
                  </a:cubicBezTo>
                  <a:lnTo>
                    <a:pt x="5787" y="0"/>
                  </a:lnTo>
                  <a:cubicBezTo>
                    <a:pt x="5704" y="0"/>
                    <a:pt x="5620" y="72"/>
                    <a:pt x="5620" y="167"/>
                  </a:cubicBezTo>
                  <a:cubicBezTo>
                    <a:pt x="5620" y="250"/>
                    <a:pt x="5704" y="322"/>
                    <a:pt x="5787" y="322"/>
                  </a:cubicBezTo>
                  <a:lnTo>
                    <a:pt x="7263" y="322"/>
                  </a:lnTo>
                  <a:cubicBezTo>
                    <a:pt x="7513" y="322"/>
                    <a:pt x="7704" y="524"/>
                    <a:pt x="7704" y="774"/>
                  </a:cubicBezTo>
                  <a:lnTo>
                    <a:pt x="7704" y="1155"/>
                  </a:lnTo>
                  <a:lnTo>
                    <a:pt x="322" y="1155"/>
                  </a:lnTo>
                  <a:lnTo>
                    <a:pt x="322" y="774"/>
                  </a:lnTo>
                  <a:cubicBezTo>
                    <a:pt x="322" y="524"/>
                    <a:pt x="524" y="322"/>
                    <a:pt x="774" y="322"/>
                  </a:cubicBezTo>
                  <a:lnTo>
                    <a:pt x="5049" y="322"/>
                  </a:lnTo>
                  <a:cubicBezTo>
                    <a:pt x="5132" y="322"/>
                    <a:pt x="5204" y="250"/>
                    <a:pt x="5204" y="167"/>
                  </a:cubicBezTo>
                  <a:cubicBezTo>
                    <a:pt x="5204" y="72"/>
                    <a:pt x="5132" y="0"/>
                    <a:pt x="5049"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7" name="Google Shape;797;p60"/>
            <p:cNvSpPr/>
            <p:nvPr/>
          </p:nvSpPr>
          <p:spPr>
            <a:xfrm>
              <a:off x="1341646" y="2618036"/>
              <a:ext cx="50490" cy="50458"/>
            </a:xfrm>
            <a:custGeom>
              <a:rect b="b" l="l" r="r" t="t"/>
              <a:pathLst>
                <a:path extrusionOk="0" h="1584" w="1585">
                  <a:moveTo>
                    <a:pt x="787" y="321"/>
                  </a:moveTo>
                  <a:cubicBezTo>
                    <a:pt x="1049" y="321"/>
                    <a:pt x="1251" y="536"/>
                    <a:pt x="1251" y="786"/>
                  </a:cubicBezTo>
                  <a:cubicBezTo>
                    <a:pt x="1251" y="1048"/>
                    <a:pt x="1049" y="1250"/>
                    <a:pt x="787" y="1250"/>
                  </a:cubicBezTo>
                  <a:cubicBezTo>
                    <a:pt x="537" y="1250"/>
                    <a:pt x="334" y="1048"/>
                    <a:pt x="334" y="786"/>
                  </a:cubicBezTo>
                  <a:cubicBezTo>
                    <a:pt x="334" y="536"/>
                    <a:pt x="537" y="321"/>
                    <a:pt x="787" y="321"/>
                  </a:cubicBezTo>
                  <a:close/>
                  <a:moveTo>
                    <a:pt x="787" y="0"/>
                  </a:moveTo>
                  <a:cubicBezTo>
                    <a:pt x="358" y="0"/>
                    <a:pt x="1" y="357"/>
                    <a:pt x="1" y="786"/>
                  </a:cubicBezTo>
                  <a:cubicBezTo>
                    <a:pt x="1" y="1226"/>
                    <a:pt x="358" y="1584"/>
                    <a:pt x="787" y="1584"/>
                  </a:cubicBezTo>
                  <a:cubicBezTo>
                    <a:pt x="1227" y="1584"/>
                    <a:pt x="1585" y="1226"/>
                    <a:pt x="1585" y="786"/>
                  </a:cubicBezTo>
                  <a:cubicBezTo>
                    <a:pt x="1585" y="357"/>
                    <a:pt x="1227" y="0"/>
                    <a:pt x="787"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8" name="Google Shape;798;p60"/>
            <p:cNvSpPr/>
            <p:nvPr/>
          </p:nvSpPr>
          <p:spPr>
            <a:xfrm>
              <a:off x="1542301" y="2618036"/>
              <a:ext cx="50076" cy="50458"/>
            </a:xfrm>
            <a:custGeom>
              <a:rect b="b" l="l" r="r" t="t"/>
              <a:pathLst>
                <a:path extrusionOk="0" h="1584" w="1572">
                  <a:moveTo>
                    <a:pt x="786" y="321"/>
                  </a:moveTo>
                  <a:cubicBezTo>
                    <a:pt x="1036" y="321"/>
                    <a:pt x="1251" y="536"/>
                    <a:pt x="1251" y="786"/>
                  </a:cubicBezTo>
                  <a:cubicBezTo>
                    <a:pt x="1251" y="1048"/>
                    <a:pt x="1036" y="1250"/>
                    <a:pt x="786" y="1250"/>
                  </a:cubicBezTo>
                  <a:cubicBezTo>
                    <a:pt x="536" y="1250"/>
                    <a:pt x="322" y="1048"/>
                    <a:pt x="322" y="786"/>
                  </a:cubicBezTo>
                  <a:cubicBezTo>
                    <a:pt x="322" y="536"/>
                    <a:pt x="536" y="321"/>
                    <a:pt x="786" y="321"/>
                  </a:cubicBezTo>
                  <a:close/>
                  <a:moveTo>
                    <a:pt x="786" y="0"/>
                  </a:moveTo>
                  <a:cubicBezTo>
                    <a:pt x="358" y="0"/>
                    <a:pt x="0" y="357"/>
                    <a:pt x="0" y="786"/>
                  </a:cubicBezTo>
                  <a:cubicBezTo>
                    <a:pt x="0" y="1226"/>
                    <a:pt x="358" y="1584"/>
                    <a:pt x="786" y="1584"/>
                  </a:cubicBezTo>
                  <a:cubicBezTo>
                    <a:pt x="1215" y="1584"/>
                    <a:pt x="1572" y="1226"/>
                    <a:pt x="1572" y="786"/>
                  </a:cubicBezTo>
                  <a:cubicBezTo>
                    <a:pt x="1572" y="357"/>
                    <a:pt x="1215" y="0"/>
                    <a:pt x="786"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9" name="Google Shape;799;p60"/>
            <p:cNvSpPr/>
            <p:nvPr/>
          </p:nvSpPr>
          <p:spPr>
            <a:xfrm>
              <a:off x="1298037" y="2425727"/>
              <a:ext cx="338364" cy="342887"/>
            </a:xfrm>
            <a:custGeom>
              <a:rect b="b" l="l" r="r" t="t"/>
              <a:pathLst>
                <a:path extrusionOk="0" h="10764" w="10622">
                  <a:moveTo>
                    <a:pt x="715" y="2525"/>
                  </a:moveTo>
                  <a:lnTo>
                    <a:pt x="715" y="4644"/>
                  </a:lnTo>
                  <a:lnTo>
                    <a:pt x="560" y="4644"/>
                  </a:lnTo>
                  <a:lnTo>
                    <a:pt x="560" y="4656"/>
                  </a:lnTo>
                  <a:cubicBezTo>
                    <a:pt x="429" y="4656"/>
                    <a:pt x="322" y="4549"/>
                    <a:pt x="322" y="4418"/>
                  </a:cubicBezTo>
                  <a:lnTo>
                    <a:pt x="322" y="2763"/>
                  </a:lnTo>
                  <a:cubicBezTo>
                    <a:pt x="322" y="2632"/>
                    <a:pt x="429" y="2525"/>
                    <a:pt x="560" y="2525"/>
                  </a:cubicBezTo>
                  <a:close/>
                  <a:moveTo>
                    <a:pt x="10050" y="2537"/>
                  </a:moveTo>
                  <a:cubicBezTo>
                    <a:pt x="10181" y="2537"/>
                    <a:pt x="10288" y="2644"/>
                    <a:pt x="10288" y="2775"/>
                  </a:cubicBezTo>
                  <a:lnTo>
                    <a:pt x="10288" y="4418"/>
                  </a:lnTo>
                  <a:cubicBezTo>
                    <a:pt x="10288" y="4549"/>
                    <a:pt x="10181" y="4656"/>
                    <a:pt x="10050" y="4656"/>
                  </a:cubicBezTo>
                  <a:lnTo>
                    <a:pt x="9895" y="4656"/>
                  </a:lnTo>
                  <a:lnTo>
                    <a:pt x="9895" y="2537"/>
                  </a:lnTo>
                  <a:close/>
                  <a:moveTo>
                    <a:pt x="6418" y="6263"/>
                  </a:moveTo>
                  <a:cubicBezTo>
                    <a:pt x="6680" y="6263"/>
                    <a:pt x="6906" y="6489"/>
                    <a:pt x="6906" y="6751"/>
                  </a:cubicBezTo>
                  <a:lnTo>
                    <a:pt x="6906" y="7930"/>
                  </a:lnTo>
                  <a:lnTo>
                    <a:pt x="3727" y="7930"/>
                  </a:lnTo>
                  <a:lnTo>
                    <a:pt x="3727" y="6751"/>
                  </a:lnTo>
                  <a:cubicBezTo>
                    <a:pt x="3727" y="6489"/>
                    <a:pt x="3942" y="6263"/>
                    <a:pt x="4216" y="6263"/>
                  </a:cubicBezTo>
                  <a:close/>
                  <a:moveTo>
                    <a:pt x="8347" y="334"/>
                  </a:moveTo>
                  <a:cubicBezTo>
                    <a:pt x="9026" y="334"/>
                    <a:pt x="9561" y="870"/>
                    <a:pt x="9561" y="1536"/>
                  </a:cubicBezTo>
                  <a:lnTo>
                    <a:pt x="9561" y="2382"/>
                  </a:lnTo>
                  <a:lnTo>
                    <a:pt x="9561" y="4811"/>
                  </a:lnTo>
                  <a:lnTo>
                    <a:pt x="9561" y="7930"/>
                  </a:lnTo>
                  <a:lnTo>
                    <a:pt x="7204" y="7930"/>
                  </a:lnTo>
                  <a:lnTo>
                    <a:pt x="7204" y="6751"/>
                  </a:lnTo>
                  <a:cubicBezTo>
                    <a:pt x="7204" y="6299"/>
                    <a:pt x="6847" y="5930"/>
                    <a:pt x="6383" y="5930"/>
                  </a:cubicBezTo>
                  <a:lnTo>
                    <a:pt x="4180" y="5930"/>
                  </a:lnTo>
                  <a:cubicBezTo>
                    <a:pt x="3739" y="5930"/>
                    <a:pt x="3370" y="6287"/>
                    <a:pt x="3370" y="6751"/>
                  </a:cubicBezTo>
                  <a:lnTo>
                    <a:pt x="3370" y="7930"/>
                  </a:lnTo>
                  <a:lnTo>
                    <a:pt x="3215" y="7930"/>
                  </a:lnTo>
                  <a:cubicBezTo>
                    <a:pt x="3120" y="7930"/>
                    <a:pt x="3049" y="8002"/>
                    <a:pt x="3049" y="8085"/>
                  </a:cubicBezTo>
                  <a:cubicBezTo>
                    <a:pt x="3049" y="8180"/>
                    <a:pt x="3120" y="8252"/>
                    <a:pt x="3215" y="8252"/>
                  </a:cubicBezTo>
                  <a:lnTo>
                    <a:pt x="9931" y="8252"/>
                  </a:lnTo>
                  <a:cubicBezTo>
                    <a:pt x="9990" y="8252"/>
                    <a:pt x="10050" y="8299"/>
                    <a:pt x="10050" y="8371"/>
                  </a:cubicBezTo>
                  <a:lnTo>
                    <a:pt x="10050" y="9323"/>
                  </a:lnTo>
                  <a:cubicBezTo>
                    <a:pt x="10050" y="9383"/>
                    <a:pt x="10002" y="9442"/>
                    <a:pt x="9931" y="9442"/>
                  </a:cubicBezTo>
                  <a:lnTo>
                    <a:pt x="763" y="9442"/>
                  </a:lnTo>
                  <a:cubicBezTo>
                    <a:pt x="703" y="9442"/>
                    <a:pt x="644" y="9406"/>
                    <a:pt x="644" y="9323"/>
                  </a:cubicBezTo>
                  <a:lnTo>
                    <a:pt x="644" y="8371"/>
                  </a:lnTo>
                  <a:cubicBezTo>
                    <a:pt x="644" y="8311"/>
                    <a:pt x="691" y="8252"/>
                    <a:pt x="763" y="8252"/>
                  </a:cubicBezTo>
                  <a:lnTo>
                    <a:pt x="2477" y="8252"/>
                  </a:lnTo>
                  <a:cubicBezTo>
                    <a:pt x="2561" y="8252"/>
                    <a:pt x="2632" y="8180"/>
                    <a:pt x="2632" y="8085"/>
                  </a:cubicBezTo>
                  <a:cubicBezTo>
                    <a:pt x="2632" y="8002"/>
                    <a:pt x="2561" y="7930"/>
                    <a:pt x="2477" y="7930"/>
                  </a:cubicBezTo>
                  <a:lnTo>
                    <a:pt x="1013" y="7930"/>
                  </a:lnTo>
                  <a:lnTo>
                    <a:pt x="1013" y="4811"/>
                  </a:lnTo>
                  <a:lnTo>
                    <a:pt x="1013" y="2382"/>
                  </a:lnTo>
                  <a:lnTo>
                    <a:pt x="1013" y="1536"/>
                  </a:lnTo>
                  <a:cubicBezTo>
                    <a:pt x="1013" y="870"/>
                    <a:pt x="1549" y="334"/>
                    <a:pt x="2215" y="334"/>
                  </a:cubicBezTo>
                  <a:close/>
                  <a:moveTo>
                    <a:pt x="6906" y="9740"/>
                  </a:moveTo>
                  <a:cubicBezTo>
                    <a:pt x="6859" y="9835"/>
                    <a:pt x="6775" y="9883"/>
                    <a:pt x="6668" y="9883"/>
                  </a:cubicBezTo>
                  <a:lnTo>
                    <a:pt x="3930" y="9883"/>
                  </a:lnTo>
                  <a:cubicBezTo>
                    <a:pt x="3823" y="9883"/>
                    <a:pt x="3739" y="9835"/>
                    <a:pt x="3692" y="9740"/>
                  </a:cubicBezTo>
                  <a:close/>
                  <a:moveTo>
                    <a:pt x="2751" y="9764"/>
                  </a:moveTo>
                  <a:lnTo>
                    <a:pt x="2751" y="10311"/>
                  </a:lnTo>
                  <a:cubicBezTo>
                    <a:pt x="2751" y="10383"/>
                    <a:pt x="2692" y="10454"/>
                    <a:pt x="2608" y="10454"/>
                  </a:cubicBezTo>
                  <a:lnTo>
                    <a:pt x="1430" y="10454"/>
                  </a:lnTo>
                  <a:cubicBezTo>
                    <a:pt x="1346" y="10454"/>
                    <a:pt x="1287" y="10383"/>
                    <a:pt x="1287" y="10311"/>
                  </a:cubicBezTo>
                  <a:lnTo>
                    <a:pt x="1287" y="9764"/>
                  </a:lnTo>
                  <a:close/>
                  <a:moveTo>
                    <a:pt x="9442" y="9764"/>
                  </a:moveTo>
                  <a:lnTo>
                    <a:pt x="9442" y="10311"/>
                  </a:lnTo>
                  <a:cubicBezTo>
                    <a:pt x="9442" y="10395"/>
                    <a:pt x="9359" y="10454"/>
                    <a:pt x="9288" y="10454"/>
                  </a:cubicBezTo>
                  <a:lnTo>
                    <a:pt x="8109" y="10454"/>
                  </a:lnTo>
                  <a:cubicBezTo>
                    <a:pt x="8026" y="10454"/>
                    <a:pt x="7966" y="10383"/>
                    <a:pt x="7966" y="10311"/>
                  </a:cubicBezTo>
                  <a:lnTo>
                    <a:pt x="7966" y="9764"/>
                  </a:lnTo>
                  <a:close/>
                  <a:moveTo>
                    <a:pt x="2239" y="1"/>
                  </a:moveTo>
                  <a:cubicBezTo>
                    <a:pt x="1382" y="1"/>
                    <a:pt x="703" y="679"/>
                    <a:pt x="703" y="1525"/>
                  </a:cubicBezTo>
                  <a:lnTo>
                    <a:pt x="703" y="2215"/>
                  </a:lnTo>
                  <a:lnTo>
                    <a:pt x="548" y="2215"/>
                  </a:lnTo>
                  <a:cubicBezTo>
                    <a:pt x="239" y="2215"/>
                    <a:pt x="1" y="2465"/>
                    <a:pt x="1" y="2763"/>
                  </a:cubicBezTo>
                  <a:lnTo>
                    <a:pt x="1" y="4418"/>
                  </a:lnTo>
                  <a:cubicBezTo>
                    <a:pt x="1" y="4727"/>
                    <a:pt x="251" y="4965"/>
                    <a:pt x="548" y="4965"/>
                  </a:cubicBezTo>
                  <a:lnTo>
                    <a:pt x="703" y="4965"/>
                  </a:lnTo>
                  <a:lnTo>
                    <a:pt x="703" y="7930"/>
                  </a:lnTo>
                  <a:cubicBezTo>
                    <a:pt x="489" y="7954"/>
                    <a:pt x="346" y="8133"/>
                    <a:pt x="346" y="8359"/>
                  </a:cubicBezTo>
                  <a:lnTo>
                    <a:pt x="346" y="9311"/>
                  </a:lnTo>
                  <a:cubicBezTo>
                    <a:pt x="346" y="9549"/>
                    <a:pt x="537" y="9740"/>
                    <a:pt x="775" y="9740"/>
                  </a:cubicBezTo>
                  <a:lnTo>
                    <a:pt x="953" y="9740"/>
                  </a:lnTo>
                  <a:lnTo>
                    <a:pt x="953" y="10288"/>
                  </a:lnTo>
                  <a:cubicBezTo>
                    <a:pt x="953" y="10549"/>
                    <a:pt x="1156" y="10764"/>
                    <a:pt x="1430" y="10764"/>
                  </a:cubicBezTo>
                  <a:lnTo>
                    <a:pt x="2608" y="10764"/>
                  </a:lnTo>
                  <a:cubicBezTo>
                    <a:pt x="2858" y="10764"/>
                    <a:pt x="3084" y="10561"/>
                    <a:pt x="3084" y="10299"/>
                  </a:cubicBezTo>
                  <a:lnTo>
                    <a:pt x="3084" y="9740"/>
                  </a:lnTo>
                  <a:lnTo>
                    <a:pt x="3346" y="9740"/>
                  </a:lnTo>
                  <a:cubicBezTo>
                    <a:pt x="3418" y="10002"/>
                    <a:pt x="3668" y="10192"/>
                    <a:pt x="3942" y="10192"/>
                  </a:cubicBezTo>
                  <a:lnTo>
                    <a:pt x="6680" y="10192"/>
                  </a:lnTo>
                  <a:cubicBezTo>
                    <a:pt x="6966" y="10192"/>
                    <a:pt x="7204" y="10002"/>
                    <a:pt x="7275" y="9740"/>
                  </a:cubicBezTo>
                  <a:lnTo>
                    <a:pt x="7645" y="9740"/>
                  </a:lnTo>
                  <a:lnTo>
                    <a:pt x="7645" y="10299"/>
                  </a:lnTo>
                  <a:cubicBezTo>
                    <a:pt x="7645" y="10549"/>
                    <a:pt x="7859" y="10764"/>
                    <a:pt x="8121" y="10764"/>
                  </a:cubicBezTo>
                  <a:lnTo>
                    <a:pt x="9300" y="10764"/>
                  </a:lnTo>
                  <a:cubicBezTo>
                    <a:pt x="9550" y="10764"/>
                    <a:pt x="9776" y="10561"/>
                    <a:pt x="9776" y="10299"/>
                  </a:cubicBezTo>
                  <a:lnTo>
                    <a:pt x="9776" y="9740"/>
                  </a:lnTo>
                  <a:lnTo>
                    <a:pt x="9954" y="9740"/>
                  </a:lnTo>
                  <a:cubicBezTo>
                    <a:pt x="10193" y="9740"/>
                    <a:pt x="10383" y="9549"/>
                    <a:pt x="10383" y="9311"/>
                  </a:cubicBezTo>
                  <a:lnTo>
                    <a:pt x="10383" y="8359"/>
                  </a:lnTo>
                  <a:cubicBezTo>
                    <a:pt x="10383" y="8121"/>
                    <a:pt x="10193" y="7930"/>
                    <a:pt x="9954" y="7930"/>
                  </a:cubicBezTo>
                  <a:lnTo>
                    <a:pt x="9931" y="7930"/>
                  </a:lnTo>
                  <a:lnTo>
                    <a:pt x="9931" y="4965"/>
                  </a:lnTo>
                  <a:lnTo>
                    <a:pt x="10073" y="4965"/>
                  </a:lnTo>
                  <a:cubicBezTo>
                    <a:pt x="10383" y="4965"/>
                    <a:pt x="10621" y="4715"/>
                    <a:pt x="10621" y="4418"/>
                  </a:cubicBezTo>
                  <a:lnTo>
                    <a:pt x="10621" y="2763"/>
                  </a:lnTo>
                  <a:cubicBezTo>
                    <a:pt x="10609" y="2465"/>
                    <a:pt x="10359" y="2215"/>
                    <a:pt x="10050" y="2215"/>
                  </a:cubicBezTo>
                  <a:lnTo>
                    <a:pt x="9895" y="2215"/>
                  </a:lnTo>
                  <a:lnTo>
                    <a:pt x="9895" y="1525"/>
                  </a:lnTo>
                  <a:cubicBezTo>
                    <a:pt x="9895" y="679"/>
                    <a:pt x="9216" y="1"/>
                    <a:pt x="8371"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00" name="Google Shape;800;p60"/>
          <p:cNvSpPr txBox="1"/>
          <p:nvPr/>
        </p:nvSpPr>
        <p:spPr>
          <a:xfrm>
            <a:off x="2054500" y="2708925"/>
            <a:ext cx="6310800" cy="1213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rPr i="0" lang="en" sz="2200" u="none" cap="none" strike="noStrike">
                <a:solidFill>
                  <a:schemeClr val="dk1"/>
                </a:solidFill>
                <a:latin typeface="Work Sans"/>
                <a:ea typeface="Work Sans"/>
                <a:cs typeface="Work Sans"/>
                <a:sym typeface="Work Sans"/>
              </a:rPr>
              <a:t>Service will be provided via RTS to the stop nearest to your house. </a:t>
            </a:r>
            <a:endParaRPr i="0" sz="2200" u="none" cap="none" strike="noStrike">
              <a:solidFill>
                <a:schemeClr val="dk1"/>
              </a:solidFill>
              <a:latin typeface="Work Sans"/>
              <a:ea typeface="Work Sans"/>
              <a:cs typeface="Work Sans"/>
              <a:sym typeface="Work Sans"/>
            </a:endParaRPr>
          </a:p>
        </p:txBody>
      </p:sp>
      <p:sp>
        <p:nvSpPr>
          <p:cNvPr id="801" name="Google Shape;801;p60"/>
          <p:cNvSpPr txBox="1"/>
          <p:nvPr/>
        </p:nvSpPr>
        <p:spPr>
          <a:xfrm>
            <a:off x="514900" y="3767775"/>
            <a:ext cx="8472900" cy="153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200">
                <a:solidFill>
                  <a:schemeClr val="accent1"/>
                </a:solidFill>
                <a:latin typeface="Work Sans"/>
                <a:ea typeface="Work Sans"/>
                <a:cs typeface="Work Sans"/>
                <a:sym typeface="Work Sans"/>
              </a:rPr>
              <a:t>School of the Arts does not have supervision or provide transportation for unsanctioned after-school activities. Therefore, all students must exit the building at dismissal and take their designated transportation home.    </a:t>
            </a:r>
            <a:endParaRPr b="1" sz="2200">
              <a:solidFill>
                <a:schemeClr val="accent1"/>
              </a:solidFill>
              <a:latin typeface="Work Sans"/>
              <a:ea typeface="Work Sans"/>
              <a:cs typeface="Work Sans"/>
              <a:sym typeface="Work Sans"/>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5" name="Shape 805"/>
        <p:cNvGrpSpPr/>
        <p:nvPr/>
      </p:nvGrpSpPr>
      <p:grpSpPr>
        <a:xfrm>
          <a:off x="0" y="0"/>
          <a:ext cx="0" cy="0"/>
          <a:chOff x="0" y="0"/>
          <a:chExt cx="0" cy="0"/>
        </a:xfrm>
      </p:grpSpPr>
      <p:sp>
        <p:nvSpPr>
          <p:cNvPr id="806" name="Google Shape;806;p61"/>
          <p:cNvSpPr txBox="1"/>
          <p:nvPr>
            <p:ph type="title"/>
          </p:nvPr>
        </p:nvSpPr>
        <p:spPr>
          <a:xfrm>
            <a:off x="720000" y="535000"/>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300"/>
              <a:t>Students Riding RTS for the First Time</a:t>
            </a:r>
            <a:endParaRPr sz="2300"/>
          </a:p>
          <a:p>
            <a:pPr indent="0" lvl="0" marL="0" rtl="0" algn="l">
              <a:spcBef>
                <a:spcPts val="0"/>
              </a:spcBef>
              <a:spcAft>
                <a:spcPts val="0"/>
              </a:spcAft>
              <a:buClr>
                <a:schemeClr val="dk1"/>
              </a:buClr>
              <a:buSzPts val="1100"/>
              <a:buFont typeface="Arial"/>
              <a:buNone/>
            </a:pPr>
            <a:r>
              <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700">
              <a:latin typeface="Arial"/>
              <a:ea typeface="Arial"/>
              <a:cs typeface="Arial"/>
              <a:sym typeface="Arial"/>
            </a:endParaRPr>
          </a:p>
          <a:p>
            <a:pPr indent="-336550" lvl="0" marL="457200" rtl="0" algn="l">
              <a:spcBef>
                <a:spcPts val="0"/>
              </a:spcBef>
              <a:spcAft>
                <a:spcPts val="0"/>
              </a:spcAft>
              <a:buSzPts val="1700"/>
              <a:buFont typeface="Work Sans"/>
              <a:buChar char="-"/>
            </a:pPr>
            <a:r>
              <a:rPr lang="en" sz="1700">
                <a:latin typeface="Work Sans"/>
                <a:ea typeface="Work Sans"/>
                <a:cs typeface="Work Sans"/>
                <a:sym typeface="Work Sans"/>
              </a:rPr>
              <a:t>Many well-intended parents drive children to school on the first few days.  While this may help to deal with the anxiety your child may have about this process, it actually delays their adjustment to riding RTS.</a:t>
            </a:r>
            <a:endParaRPr sz="1700">
              <a:latin typeface="Work Sans"/>
              <a:ea typeface="Work Sans"/>
              <a:cs typeface="Work Sans"/>
              <a:sym typeface="Work Sans"/>
            </a:endParaRPr>
          </a:p>
          <a:p>
            <a:pPr indent="0" lvl="0" marL="457200" rtl="0" algn="l">
              <a:spcBef>
                <a:spcPts val="0"/>
              </a:spcBef>
              <a:spcAft>
                <a:spcPts val="0"/>
              </a:spcAft>
              <a:buClr>
                <a:schemeClr val="dk1"/>
              </a:buClr>
              <a:buSzPts val="1100"/>
              <a:buFont typeface="Arial"/>
              <a:buNone/>
            </a:pPr>
            <a:r>
              <a:t/>
            </a:r>
            <a:endParaRPr sz="1700">
              <a:latin typeface="Work Sans"/>
              <a:ea typeface="Work Sans"/>
              <a:cs typeface="Work Sans"/>
              <a:sym typeface="Work Sans"/>
            </a:endParaRPr>
          </a:p>
          <a:p>
            <a:pPr indent="-336550" lvl="0" marL="457200" rtl="0" algn="l">
              <a:spcBef>
                <a:spcPts val="0"/>
              </a:spcBef>
              <a:spcAft>
                <a:spcPts val="0"/>
              </a:spcAft>
              <a:buSzPts val="1700"/>
              <a:buFont typeface="Work Sans"/>
              <a:buChar char="-"/>
            </a:pPr>
            <a:r>
              <a:rPr lang="en" sz="1700">
                <a:latin typeface="Work Sans"/>
                <a:ea typeface="Work Sans"/>
                <a:cs typeface="Work Sans"/>
                <a:sym typeface="Work Sans"/>
              </a:rPr>
              <a:t>Students acclimate quickly to the process of navigating RTS bussing by simply going through the process.  </a:t>
            </a:r>
            <a:endParaRPr sz="1700">
              <a:latin typeface="Work Sans"/>
              <a:ea typeface="Work Sans"/>
              <a:cs typeface="Work Sans"/>
              <a:sym typeface="Work Sans"/>
            </a:endParaRPr>
          </a:p>
          <a:p>
            <a:pPr indent="0" lvl="0" marL="457200" rtl="0" algn="l">
              <a:spcBef>
                <a:spcPts val="0"/>
              </a:spcBef>
              <a:spcAft>
                <a:spcPts val="0"/>
              </a:spcAft>
              <a:buClr>
                <a:schemeClr val="dk1"/>
              </a:buClr>
              <a:buSzPts val="1100"/>
              <a:buFont typeface="Arial"/>
              <a:buNone/>
            </a:pPr>
            <a:r>
              <a:t/>
            </a:r>
            <a:endParaRPr sz="1700">
              <a:latin typeface="Work Sans"/>
              <a:ea typeface="Work Sans"/>
              <a:cs typeface="Work Sans"/>
              <a:sym typeface="Work Sans"/>
            </a:endParaRPr>
          </a:p>
          <a:p>
            <a:pPr indent="-336550" lvl="0" marL="457200" rtl="0" algn="l">
              <a:spcBef>
                <a:spcPts val="0"/>
              </a:spcBef>
              <a:spcAft>
                <a:spcPts val="0"/>
              </a:spcAft>
              <a:buSzPts val="1700"/>
              <a:buFont typeface="Work Sans"/>
              <a:buChar char="-"/>
            </a:pPr>
            <a:r>
              <a:rPr lang="en" sz="1700">
                <a:latin typeface="Work Sans"/>
                <a:ea typeface="Work Sans"/>
                <a:cs typeface="Work Sans"/>
                <a:sym typeface="Work Sans"/>
              </a:rPr>
              <a:t>Dropping students off also adds additional traffic congestion, and often creates an unsafe environment during arrival and dismissal on Prince Street. </a:t>
            </a:r>
            <a:endParaRPr sz="1700">
              <a:latin typeface="Work Sans"/>
              <a:ea typeface="Work Sans"/>
              <a:cs typeface="Work Sans"/>
              <a:sym typeface="Work Sans"/>
            </a:endParaRPr>
          </a:p>
          <a:p>
            <a:pPr indent="0" lvl="0" marL="0" rtl="0" algn="ctr">
              <a:spcBef>
                <a:spcPts val="0"/>
              </a:spcBef>
              <a:spcAft>
                <a:spcPts val="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0" name="Shape 810"/>
        <p:cNvGrpSpPr/>
        <p:nvPr/>
      </p:nvGrpSpPr>
      <p:grpSpPr>
        <a:xfrm>
          <a:off x="0" y="0"/>
          <a:ext cx="0" cy="0"/>
          <a:chOff x="0" y="0"/>
          <a:chExt cx="0" cy="0"/>
        </a:xfrm>
      </p:grpSpPr>
      <p:sp>
        <p:nvSpPr>
          <p:cNvPr id="811" name="Google Shape;811;p62"/>
          <p:cNvSpPr txBox="1"/>
          <p:nvPr>
            <p:ph idx="3" type="subTitle"/>
          </p:nvPr>
        </p:nvSpPr>
        <p:spPr>
          <a:xfrm>
            <a:off x="1215166" y="990100"/>
            <a:ext cx="6527400" cy="105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AutoNum type="arabicPeriod"/>
            </a:pPr>
            <a:r>
              <a:rPr lang="en"/>
              <a:t>Take your child to their bus stop prior to the first day of school.  Familiarize them with how to get to the stop and identify their bus.  If possible, also do this the first day of school. </a:t>
            </a:r>
            <a:endParaRPr/>
          </a:p>
          <a:p>
            <a:pPr indent="0" lvl="0" marL="457200" rtl="0" algn="l">
              <a:spcBef>
                <a:spcPts val="0"/>
              </a:spcBef>
              <a:spcAft>
                <a:spcPts val="0"/>
              </a:spcAft>
              <a:buNone/>
            </a:pPr>
            <a:r>
              <a:t/>
            </a:r>
            <a:endParaRPr/>
          </a:p>
          <a:p>
            <a:pPr indent="-317500" lvl="0" marL="457200" rtl="0" algn="l">
              <a:spcBef>
                <a:spcPts val="0"/>
              </a:spcBef>
              <a:spcAft>
                <a:spcPts val="0"/>
              </a:spcAft>
              <a:buSzPts val="1400"/>
              <a:buAutoNum type="arabicPeriod"/>
            </a:pPr>
            <a:r>
              <a:rPr lang="en"/>
              <a:t>Have your child take a picture of the transportation letter and save it on their phone (if they have one).  If not, create a note card for them with their name, address and bus number on it.  Put this in their bookbag.  Show this information to an adult at dismissal.</a:t>
            </a:r>
            <a:endParaRPr/>
          </a:p>
          <a:p>
            <a:pPr indent="0" lvl="0" marL="457200" rtl="0" algn="l">
              <a:spcBef>
                <a:spcPts val="0"/>
              </a:spcBef>
              <a:spcAft>
                <a:spcPts val="0"/>
              </a:spcAft>
              <a:buNone/>
            </a:pPr>
            <a:r>
              <a:t/>
            </a:r>
            <a:endParaRPr/>
          </a:p>
          <a:p>
            <a:pPr indent="-317500" lvl="0" marL="457200" rtl="0" algn="l">
              <a:spcBef>
                <a:spcPts val="0"/>
              </a:spcBef>
              <a:spcAft>
                <a:spcPts val="0"/>
              </a:spcAft>
              <a:buSzPts val="1400"/>
              <a:buAutoNum type="arabicPeriod"/>
            </a:pPr>
            <a:r>
              <a:rPr lang="en"/>
              <a:t>Students will take the same bus home as they took in the morning.  This is generally the case for most students, unless they need to go to a location other than home after school. </a:t>
            </a:r>
            <a:endParaRPr/>
          </a:p>
          <a:p>
            <a:pPr indent="0" lvl="0" marL="457200" rtl="0" algn="l">
              <a:spcBef>
                <a:spcPts val="0"/>
              </a:spcBef>
              <a:spcAft>
                <a:spcPts val="0"/>
              </a:spcAft>
              <a:buNone/>
            </a:pPr>
            <a:r>
              <a:t/>
            </a:r>
            <a:endParaRPr/>
          </a:p>
          <a:p>
            <a:pPr indent="-317500" lvl="0" marL="457200" rtl="0" algn="l">
              <a:spcBef>
                <a:spcPts val="0"/>
              </a:spcBef>
              <a:spcAft>
                <a:spcPts val="0"/>
              </a:spcAft>
              <a:buSzPts val="1400"/>
              <a:buAutoNum type="arabicPeriod"/>
            </a:pPr>
            <a:r>
              <a:rPr lang="en"/>
              <a:t>Stay calm and find an adult if you can not find your bus at dismissal.  No child will be left without a ride, and we will work with them until we find the bus they need.  THIS IS WHY IT IS IMPERATIVE THAT WE HAVE MULTIPLE CONTACT NUMBERS. </a:t>
            </a:r>
            <a:endParaRPr/>
          </a:p>
          <a:p>
            <a:pPr indent="0" lvl="0" marL="0" rtl="0" algn="ctr">
              <a:spcBef>
                <a:spcPts val="0"/>
              </a:spcBef>
              <a:spcAft>
                <a:spcPts val="0"/>
              </a:spcAft>
              <a:buNone/>
            </a:pPr>
            <a:r>
              <a:t/>
            </a:r>
            <a:endParaRPr/>
          </a:p>
        </p:txBody>
      </p:sp>
      <p:sp>
        <p:nvSpPr>
          <p:cNvPr id="812" name="Google Shape;812;p62"/>
          <p:cNvSpPr txBox="1"/>
          <p:nvPr>
            <p:ph type="title"/>
          </p:nvPr>
        </p:nvSpPr>
        <p:spPr>
          <a:xfrm>
            <a:off x="720000" y="188450"/>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Helpful Transportation Tips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36"/>
          <p:cNvSpPr/>
          <p:nvPr/>
        </p:nvSpPr>
        <p:spPr>
          <a:xfrm>
            <a:off x="4736138" y="777263"/>
            <a:ext cx="907800" cy="907800"/>
          </a:xfrm>
          <a:prstGeom prst="ellipse">
            <a:avLst/>
          </a:prstGeom>
          <a:solidFill>
            <a:srgbClr val="598CF8">
              <a:alpha val="73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36"/>
          <p:cNvSpPr/>
          <p:nvPr/>
        </p:nvSpPr>
        <p:spPr>
          <a:xfrm>
            <a:off x="348213" y="777263"/>
            <a:ext cx="907800" cy="907800"/>
          </a:xfrm>
          <a:prstGeom prst="ellipse">
            <a:avLst/>
          </a:prstGeom>
          <a:solidFill>
            <a:srgbClr val="BC3334">
              <a:alpha val="72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36"/>
          <p:cNvSpPr txBox="1"/>
          <p:nvPr>
            <p:ph type="title"/>
          </p:nvPr>
        </p:nvSpPr>
        <p:spPr>
          <a:xfrm>
            <a:off x="720000" y="12777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Meet Your Counselors</a:t>
            </a:r>
            <a:endParaRPr/>
          </a:p>
        </p:txBody>
      </p:sp>
      <p:sp>
        <p:nvSpPr>
          <p:cNvPr id="430" name="Google Shape;430;p36"/>
          <p:cNvSpPr txBox="1"/>
          <p:nvPr>
            <p:ph idx="1" type="subTitle"/>
          </p:nvPr>
        </p:nvSpPr>
        <p:spPr>
          <a:xfrm>
            <a:off x="1039799" y="3464975"/>
            <a:ext cx="2975700" cy="1305300"/>
          </a:xfrm>
          <a:prstGeom prst="rect">
            <a:avLst/>
          </a:prstGeom>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58"/>
              <a:buNone/>
            </a:pPr>
            <a:r>
              <a:rPr lang="en" sz="1300"/>
              <a:t>Counselor for Last Names A-L</a:t>
            </a:r>
            <a:endParaRPr sz="1300"/>
          </a:p>
          <a:p>
            <a:pPr indent="0" lvl="0" marL="0" rtl="0" algn="ctr">
              <a:lnSpc>
                <a:spcPct val="100000"/>
              </a:lnSpc>
              <a:spcBef>
                <a:spcPts val="0"/>
              </a:spcBef>
              <a:spcAft>
                <a:spcPts val="0"/>
              </a:spcAft>
              <a:buSzPts val="358"/>
              <a:buNone/>
            </a:pPr>
            <a:r>
              <a:rPr lang="en" sz="1300"/>
              <a:t>Grades 7-8</a:t>
            </a:r>
            <a:endParaRPr sz="1300"/>
          </a:p>
          <a:p>
            <a:pPr indent="0" lvl="0" marL="0" rtl="0" algn="ctr">
              <a:lnSpc>
                <a:spcPct val="100000"/>
              </a:lnSpc>
              <a:spcBef>
                <a:spcPts val="0"/>
              </a:spcBef>
              <a:spcAft>
                <a:spcPts val="0"/>
              </a:spcAft>
              <a:buSzPts val="358"/>
              <a:buNone/>
            </a:pPr>
            <a:r>
              <a:rPr lang="en" sz="1300"/>
              <a:t>Room A432</a:t>
            </a:r>
            <a:endParaRPr sz="1300"/>
          </a:p>
          <a:p>
            <a:pPr indent="0" lvl="0" marL="0" rtl="0" algn="ctr">
              <a:lnSpc>
                <a:spcPct val="100000"/>
              </a:lnSpc>
              <a:spcBef>
                <a:spcPts val="0"/>
              </a:spcBef>
              <a:spcAft>
                <a:spcPts val="0"/>
              </a:spcAft>
              <a:buSzPts val="358"/>
              <a:buNone/>
            </a:pPr>
            <a:r>
              <a:rPr lang="en" sz="1300"/>
              <a:t>heather.kelly@rcsdk12.org</a:t>
            </a:r>
            <a:endParaRPr sz="1300"/>
          </a:p>
          <a:p>
            <a:pPr indent="0" lvl="0" marL="0" rtl="0" algn="ctr">
              <a:lnSpc>
                <a:spcPct val="100000"/>
              </a:lnSpc>
              <a:spcBef>
                <a:spcPts val="0"/>
              </a:spcBef>
              <a:spcAft>
                <a:spcPts val="0"/>
              </a:spcAft>
              <a:buSzPts val="358"/>
              <a:buNone/>
            </a:pPr>
            <a:r>
              <a:rPr lang="en" sz="1300"/>
              <a:t>(585)242-7682 x4320</a:t>
            </a:r>
            <a:endParaRPr sz="1300"/>
          </a:p>
          <a:p>
            <a:pPr indent="0" lvl="0" marL="0" rtl="0" algn="ctr">
              <a:lnSpc>
                <a:spcPct val="80000"/>
              </a:lnSpc>
              <a:spcBef>
                <a:spcPts val="0"/>
              </a:spcBef>
              <a:spcAft>
                <a:spcPts val="0"/>
              </a:spcAft>
              <a:buSzPts val="358"/>
              <a:buNone/>
            </a:pPr>
            <a:r>
              <a:t/>
            </a:r>
            <a:endParaRPr sz="1300"/>
          </a:p>
          <a:p>
            <a:pPr indent="0" lvl="0" marL="0" rtl="0" algn="l">
              <a:lnSpc>
                <a:spcPct val="80000"/>
              </a:lnSpc>
              <a:spcBef>
                <a:spcPts val="0"/>
              </a:spcBef>
              <a:spcAft>
                <a:spcPts val="0"/>
              </a:spcAft>
              <a:buSzPts val="358"/>
              <a:buNone/>
            </a:pPr>
            <a:r>
              <a:t/>
            </a:r>
            <a:endParaRPr sz="1300"/>
          </a:p>
        </p:txBody>
      </p:sp>
      <p:sp>
        <p:nvSpPr>
          <p:cNvPr id="431" name="Google Shape;431;p36"/>
          <p:cNvSpPr txBox="1"/>
          <p:nvPr>
            <p:ph idx="2" type="title"/>
          </p:nvPr>
        </p:nvSpPr>
        <p:spPr>
          <a:xfrm>
            <a:off x="348225" y="915725"/>
            <a:ext cx="907800" cy="630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100"/>
              <a:t>A- L</a:t>
            </a:r>
            <a:endParaRPr sz="2000"/>
          </a:p>
        </p:txBody>
      </p:sp>
      <p:sp>
        <p:nvSpPr>
          <p:cNvPr id="432" name="Google Shape;432;p36"/>
          <p:cNvSpPr txBox="1"/>
          <p:nvPr>
            <p:ph idx="7" type="subTitle"/>
          </p:nvPr>
        </p:nvSpPr>
        <p:spPr>
          <a:xfrm>
            <a:off x="5387550" y="3324875"/>
            <a:ext cx="3151800" cy="1385400"/>
          </a:xfrm>
          <a:prstGeom prst="rect">
            <a:avLst/>
          </a:prstGeom>
        </p:spPr>
        <p:txBody>
          <a:bodyPr anchorCtr="0" anchor="t" bIns="91425" lIns="91425" spcFirstLastPara="1" rIns="91425" wrap="square" tIns="91425">
            <a:spAutoFit/>
          </a:bodyPr>
          <a:lstStyle/>
          <a:p>
            <a:pPr indent="0" lvl="0" marL="0" rtl="0" algn="ctr">
              <a:spcBef>
                <a:spcPts val="0"/>
              </a:spcBef>
              <a:spcAft>
                <a:spcPts val="0"/>
              </a:spcAft>
              <a:buNone/>
            </a:pPr>
            <a:r>
              <a:rPr lang="en" sz="1300"/>
              <a:t>Counselor for Last Names M-Z</a:t>
            </a:r>
            <a:endParaRPr sz="1300"/>
          </a:p>
          <a:p>
            <a:pPr indent="0" lvl="0" marL="0" rtl="0" algn="ctr">
              <a:spcBef>
                <a:spcPts val="0"/>
              </a:spcBef>
              <a:spcAft>
                <a:spcPts val="0"/>
              </a:spcAft>
              <a:buNone/>
            </a:pPr>
            <a:r>
              <a:rPr lang="en" sz="1300"/>
              <a:t>Grades 7-8</a:t>
            </a:r>
            <a:endParaRPr sz="1300"/>
          </a:p>
          <a:p>
            <a:pPr indent="0" lvl="0" marL="0" rtl="0" algn="ctr">
              <a:spcBef>
                <a:spcPts val="0"/>
              </a:spcBef>
              <a:spcAft>
                <a:spcPts val="0"/>
              </a:spcAft>
              <a:buNone/>
            </a:pPr>
            <a:r>
              <a:rPr lang="en" sz="1300"/>
              <a:t>Room A424</a:t>
            </a:r>
            <a:endParaRPr sz="1300"/>
          </a:p>
          <a:p>
            <a:pPr indent="0" lvl="0" marL="0" rtl="0" algn="ctr">
              <a:spcBef>
                <a:spcPts val="0"/>
              </a:spcBef>
              <a:spcAft>
                <a:spcPts val="0"/>
              </a:spcAft>
              <a:buNone/>
            </a:pPr>
            <a:r>
              <a:rPr lang="en" sz="1300"/>
              <a:t>sabrina.everts@rcsdk12.org</a:t>
            </a:r>
            <a:endParaRPr sz="1300"/>
          </a:p>
          <a:p>
            <a:pPr indent="0" lvl="0" marL="0" rtl="0" algn="ctr">
              <a:spcBef>
                <a:spcPts val="0"/>
              </a:spcBef>
              <a:spcAft>
                <a:spcPts val="0"/>
              </a:spcAft>
              <a:buNone/>
            </a:pPr>
            <a:r>
              <a:rPr lang="en" sz="1300"/>
              <a:t>(585)242-7682 x 4240</a:t>
            </a:r>
            <a:endParaRPr sz="1300"/>
          </a:p>
          <a:p>
            <a:pPr indent="0" lvl="0" marL="0" rtl="0" algn="ctr">
              <a:spcBef>
                <a:spcPts val="0"/>
              </a:spcBef>
              <a:spcAft>
                <a:spcPts val="0"/>
              </a:spcAft>
              <a:buNone/>
            </a:pPr>
            <a:r>
              <a:t/>
            </a:r>
            <a:endParaRPr sz="1300"/>
          </a:p>
        </p:txBody>
      </p:sp>
      <p:sp>
        <p:nvSpPr>
          <p:cNvPr id="433" name="Google Shape;433;p36"/>
          <p:cNvSpPr txBox="1"/>
          <p:nvPr>
            <p:ph idx="8" type="title"/>
          </p:nvPr>
        </p:nvSpPr>
        <p:spPr>
          <a:xfrm>
            <a:off x="4702552" y="915725"/>
            <a:ext cx="975000" cy="630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M-Z</a:t>
            </a:r>
            <a:endParaRPr/>
          </a:p>
        </p:txBody>
      </p:sp>
      <p:sp>
        <p:nvSpPr>
          <p:cNvPr id="434" name="Google Shape;434;p36"/>
          <p:cNvSpPr txBox="1"/>
          <p:nvPr>
            <p:ph idx="9" type="subTitle"/>
          </p:nvPr>
        </p:nvSpPr>
        <p:spPr>
          <a:xfrm>
            <a:off x="1441836" y="1007075"/>
            <a:ext cx="2760900" cy="448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Mrs. Kelly</a:t>
            </a:r>
            <a:endParaRPr/>
          </a:p>
        </p:txBody>
      </p:sp>
      <p:sp>
        <p:nvSpPr>
          <p:cNvPr id="435" name="Google Shape;435;p36"/>
          <p:cNvSpPr txBox="1"/>
          <p:nvPr>
            <p:ph idx="15" type="subTitle"/>
          </p:nvPr>
        </p:nvSpPr>
        <p:spPr>
          <a:xfrm>
            <a:off x="5777850" y="1007075"/>
            <a:ext cx="2455500" cy="448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Mrs. Everts</a:t>
            </a:r>
            <a:endParaRPr/>
          </a:p>
        </p:txBody>
      </p:sp>
      <p:sp>
        <p:nvSpPr>
          <p:cNvPr id="436" name="Google Shape;436;p36"/>
          <p:cNvSpPr/>
          <p:nvPr/>
        </p:nvSpPr>
        <p:spPr>
          <a:xfrm flipH="1" rot="10800000">
            <a:off x="845900" y="4308450"/>
            <a:ext cx="967500" cy="848400"/>
          </a:xfrm>
          <a:prstGeom prst="ellipse">
            <a:avLst/>
          </a:prstGeom>
          <a:solidFill>
            <a:srgbClr val="598CF8">
              <a:alpha val="73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37" name="Google Shape;437;p36"/>
          <p:cNvGrpSpPr/>
          <p:nvPr/>
        </p:nvGrpSpPr>
        <p:grpSpPr>
          <a:xfrm>
            <a:off x="1039803" y="4417192"/>
            <a:ext cx="579690" cy="630914"/>
            <a:chOff x="3321575" y="1671350"/>
            <a:chExt cx="305100" cy="304275"/>
          </a:xfrm>
        </p:grpSpPr>
        <p:sp>
          <p:nvSpPr>
            <p:cNvPr id="438" name="Google Shape;438;p36"/>
            <p:cNvSpPr/>
            <p:nvPr/>
          </p:nvSpPr>
          <p:spPr>
            <a:xfrm>
              <a:off x="3426300" y="1862175"/>
              <a:ext cx="96250" cy="33850"/>
            </a:xfrm>
            <a:custGeom>
              <a:rect b="b" l="l" r="r" t="t"/>
              <a:pathLst>
                <a:path extrusionOk="0" h="1354" w="3850">
                  <a:moveTo>
                    <a:pt x="399" y="0"/>
                  </a:moveTo>
                  <a:cubicBezTo>
                    <a:pt x="313" y="0"/>
                    <a:pt x="228" y="31"/>
                    <a:pt x="158" y="94"/>
                  </a:cubicBezTo>
                  <a:cubicBezTo>
                    <a:pt x="13" y="228"/>
                    <a:pt x="0" y="446"/>
                    <a:pt x="134" y="591"/>
                  </a:cubicBezTo>
                  <a:cubicBezTo>
                    <a:pt x="134" y="603"/>
                    <a:pt x="134" y="603"/>
                    <a:pt x="146" y="615"/>
                  </a:cubicBezTo>
                  <a:cubicBezTo>
                    <a:pt x="618" y="1087"/>
                    <a:pt x="1248" y="1353"/>
                    <a:pt x="1926" y="1353"/>
                  </a:cubicBezTo>
                  <a:cubicBezTo>
                    <a:pt x="2604" y="1353"/>
                    <a:pt x="3233" y="1087"/>
                    <a:pt x="3705" y="615"/>
                  </a:cubicBezTo>
                  <a:cubicBezTo>
                    <a:pt x="3717" y="603"/>
                    <a:pt x="3717" y="603"/>
                    <a:pt x="3717" y="591"/>
                  </a:cubicBezTo>
                  <a:cubicBezTo>
                    <a:pt x="3850" y="446"/>
                    <a:pt x="3838" y="228"/>
                    <a:pt x="3693" y="94"/>
                  </a:cubicBezTo>
                  <a:cubicBezTo>
                    <a:pt x="3624" y="31"/>
                    <a:pt x="3538" y="0"/>
                    <a:pt x="3453" y="0"/>
                  </a:cubicBezTo>
                  <a:cubicBezTo>
                    <a:pt x="3359" y="0"/>
                    <a:pt x="3266" y="37"/>
                    <a:pt x="3196" y="107"/>
                  </a:cubicBezTo>
                  <a:cubicBezTo>
                    <a:pt x="2857" y="446"/>
                    <a:pt x="2410" y="639"/>
                    <a:pt x="1926" y="639"/>
                  </a:cubicBezTo>
                  <a:cubicBezTo>
                    <a:pt x="1441" y="639"/>
                    <a:pt x="993" y="446"/>
                    <a:pt x="654" y="107"/>
                  </a:cubicBezTo>
                  <a:cubicBezTo>
                    <a:pt x="585" y="37"/>
                    <a:pt x="492" y="0"/>
                    <a:pt x="39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36"/>
            <p:cNvSpPr/>
            <p:nvPr/>
          </p:nvSpPr>
          <p:spPr>
            <a:xfrm>
              <a:off x="3321575" y="1671350"/>
              <a:ext cx="305100" cy="304275"/>
            </a:xfrm>
            <a:custGeom>
              <a:rect b="b" l="l" r="r" t="t"/>
              <a:pathLst>
                <a:path extrusionOk="0" h="12171" w="12204">
                  <a:moveTo>
                    <a:pt x="6102" y="778"/>
                  </a:moveTo>
                  <a:lnTo>
                    <a:pt x="11151" y="4144"/>
                  </a:lnTo>
                  <a:lnTo>
                    <a:pt x="9504" y="5076"/>
                  </a:lnTo>
                  <a:lnTo>
                    <a:pt x="9504" y="4168"/>
                  </a:lnTo>
                  <a:cubicBezTo>
                    <a:pt x="9504" y="4060"/>
                    <a:pt x="9456" y="3950"/>
                    <a:pt x="9371" y="3878"/>
                  </a:cubicBezTo>
                  <a:lnTo>
                    <a:pt x="9056" y="3648"/>
                  </a:lnTo>
                  <a:cubicBezTo>
                    <a:pt x="8208" y="3018"/>
                    <a:pt x="7156" y="2667"/>
                    <a:pt x="6102" y="2667"/>
                  </a:cubicBezTo>
                  <a:cubicBezTo>
                    <a:pt x="5037" y="2667"/>
                    <a:pt x="3984" y="3018"/>
                    <a:pt x="3137" y="3648"/>
                  </a:cubicBezTo>
                  <a:lnTo>
                    <a:pt x="2834" y="3878"/>
                  </a:lnTo>
                  <a:cubicBezTo>
                    <a:pt x="2737" y="3950"/>
                    <a:pt x="2688" y="4060"/>
                    <a:pt x="2688" y="4168"/>
                  </a:cubicBezTo>
                  <a:lnTo>
                    <a:pt x="2688" y="5076"/>
                  </a:lnTo>
                  <a:lnTo>
                    <a:pt x="1055" y="4144"/>
                  </a:lnTo>
                  <a:lnTo>
                    <a:pt x="6102" y="778"/>
                  </a:lnTo>
                  <a:close/>
                  <a:moveTo>
                    <a:pt x="6115" y="3369"/>
                  </a:moveTo>
                  <a:cubicBezTo>
                    <a:pt x="7022" y="3369"/>
                    <a:pt x="7918" y="3672"/>
                    <a:pt x="8644" y="4216"/>
                  </a:cubicBezTo>
                  <a:lnTo>
                    <a:pt x="8814" y="4338"/>
                  </a:lnTo>
                  <a:lnTo>
                    <a:pt x="8814" y="5198"/>
                  </a:lnTo>
                  <a:cubicBezTo>
                    <a:pt x="7936" y="4919"/>
                    <a:pt x="7026" y="4780"/>
                    <a:pt x="6115" y="4780"/>
                  </a:cubicBezTo>
                  <a:cubicBezTo>
                    <a:pt x="5204" y="4780"/>
                    <a:pt x="4293" y="4919"/>
                    <a:pt x="3415" y="5198"/>
                  </a:cubicBezTo>
                  <a:lnTo>
                    <a:pt x="3415" y="4338"/>
                  </a:lnTo>
                  <a:lnTo>
                    <a:pt x="3584" y="4216"/>
                  </a:lnTo>
                  <a:cubicBezTo>
                    <a:pt x="4310" y="3672"/>
                    <a:pt x="5206" y="3369"/>
                    <a:pt x="6115" y="3369"/>
                  </a:cubicBezTo>
                  <a:close/>
                  <a:moveTo>
                    <a:pt x="2688" y="6807"/>
                  </a:moveTo>
                  <a:lnTo>
                    <a:pt x="2688" y="7630"/>
                  </a:lnTo>
                  <a:lnTo>
                    <a:pt x="2289" y="7630"/>
                  </a:lnTo>
                  <a:cubicBezTo>
                    <a:pt x="2059" y="7630"/>
                    <a:pt x="1865" y="7449"/>
                    <a:pt x="1865" y="7207"/>
                  </a:cubicBezTo>
                  <a:cubicBezTo>
                    <a:pt x="1865" y="6989"/>
                    <a:pt x="2047" y="6807"/>
                    <a:pt x="2265" y="6807"/>
                  </a:cubicBezTo>
                  <a:close/>
                  <a:moveTo>
                    <a:pt x="9952" y="6807"/>
                  </a:moveTo>
                  <a:cubicBezTo>
                    <a:pt x="10170" y="6807"/>
                    <a:pt x="10339" y="6989"/>
                    <a:pt x="10339" y="7207"/>
                  </a:cubicBezTo>
                  <a:cubicBezTo>
                    <a:pt x="10339" y="7449"/>
                    <a:pt x="10158" y="7630"/>
                    <a:pt x="9927" y="7630"/>
                  </a:cubicBezTo>
                  <a:lnTo>
                    <a:pt x="9540" y="7630"/>
                  </a:lnTo>
                  <a:lnTo>
                    <a:pt x="9540" y="6807"/>
                  </a:lnTo>
                  <a:close/>
                  <a:moveTo>
                    <a:pt x="6115" y="5491"/>
                  </a:moveTo>
                  <a:cubicBezTo>
                    <a:pt x="7026" y="5491"/>
                    <a:pt x="7936" y="5639"/>
                    <a:pt x="8814" y="5935"/>
                  </a:cubicBezTo>
                  <a:lnTo>
                    <a:pt x="8814" y="7982"/>
                  </a:lnTo>
                  <a:cubicBezTo>
                    <a:pt x="8814" y="8297"/>
                    <a:pt x="8693" y="8587"/>
                    <a:pt x="8475" y="8805"/>
                  </a:cubicBezTo>
                  <a:cubicBezTo>
                    <a:pt x="7773" y="9519"/>
                    <a:pt x="6901" y="9930"/>
                    <a:pt x="6115" y="9930"/>
                  </a:cubicBezTo>
                  <a:cubicBezTo>
                    <a:pt x="5327" y="9930"/>
                    <a:pt x="4456" y="9519"/>
                    <a:pt x="3754" y="8805"/>
                  </a:cubicBezTo>
                  <a:lnTo>
                    <a:pt x="3766" y="8805"/>
                  </a:lnTo>
                  <a:cubicBezTo>
                    <a:pt x="3536" y="8587"/>
                    <a:pt x="3415" y="7993"/>
                    <a:pt x="3415" y="7993"/>
                  </a:cubicBezTo>
                  <a:lnTo>
                    <a:pt x="3415" y="5935"/>
                  </a:lnTo>
                  <a:cubicBezTo>
                    <a:pt x="4293" y="5639"/>
                    <a:pt x="5204" y="5491"/>
                    <a:pt x="6115" y="5491"/>
                  </a:cubicBezTo>
                  <a:close/>
                  <a:moveTo>
                    <a:pt x="7288" y="10439"/>
                  </a:moveTo>
                  <a:lnTo>
                    <a:pt x="7288" y="11468"/>
                  </a:lnTo>
                  <a:lnTo>
                    <a:pt x="4940" y="11468"/>
                  </a:lnTo>
                  <a:lnTo>
                    <a:pt x="4940" y="10439"/>
                  </a:lnTo>
                  <a:cubicBezTo>
                    <a:pt x="5327" y="10584"/>
                    <a:pt x="5727" y="10657"/>
                    <a:pt x="6115" y="10657"/>
                  </a:cubicBezTo>
                  <a:cubicBezTo>
                    <a:pt x="6502" y="10657"/>
                    <a:pt x="6901" y="10584"/>
                    <a:pt x="7288" y="10439"/>
                  </a:cubicBezTo>
                  <a:close/>
                  <a:moveTo>
                    <a:pt x="6108" y="1"/>
                  </a:moveTo>
                  <a:cubicBezTo>
                    <a:pt x="6039" y="1"/>
                    <a:pt x="5969" y="22"/>
                    <a:pt x="5908" y="65"/>
                  </a:cubicBezTo>
                  <a:lnTo>
                    <a:pt x="170" y="3878"/>
                  </a:lnTo>
                  <a:cubicBezTo>
                    <a:pt x="62" y="3950"/>
                    <a:pt x="1" y="4071"/>
                    <a:pt x="13" y="4192"/>
                  </a:cubicBezTo>
                  <a:cubicBezTo>
                    <a:pt x="13" y="4313"/>
                    <a:pt x="86" y="4423"/>
                    <a:pt x="195" y="4483"/>
                  </a:cubicBezTo>
                  <a:lnTo>
                    <a:pt x="2688" y="5911"/>
                  </a:lnTo>
                  <a:lnTo>
                    <a:pt x="2688" y="6118"/>
                  </a:lnTo>
                  <a:lnTo>
                    <a:pt x="2277" y="6118"/>
                  </a:lnTo>
                  <a:cubicBezTo>
                    <a:pt x="1671" y="6118"/>
                    <a:pt x="1176" y="6602"/>
                    <a:pt x="1176" y="7207"/>
                  </a:cubicBezTo>
                  <a:cubicBezTo>
                    <a:pt x="1176" y="7837"/>
                    <a:pt x="1671" y="8332"/>
                    <a:pt x="2301" y="8332"/>
                  </a:cubicBezTo>
                  <a:lnTo>
                    <a:pt x="2713" y="8332"/>
                  </a:lnTo>
                  <a:cubicBezTo>
                    <a:pt x="2785" y="8696"/>
                    <a:pt x="2967" y="9035"/>
                    <a:pt x="3234" y="9301"/>
                  </a:cubicBezTo>
                  <a:cubicBezTo>
                    <a:pt x="3536" y="9604"/>
                    <a:pt x="3863" y="9870"/>
                    <a:pt x="4214" y="10076"/>
                  </a:cubicBezTo>
                  <a:lnTo>
                    <a:pt x="4214" y="11807"/>
                  </a:lnTo>
                  <a:cubicBezTo>
                    <a:pt x="4214" y="12013"/>
                    <a:pt x="4371" y="12170"/>
                    <a:pt x="4565" y="12170"/>
                  </a:cubicBezTo>
                  <a:lnTo>
                    <a:pt x="7627" y="12170"/>
                  </a:lnTo>
                  <a:cubicBezTo>
                    <a:pt x="7821" y="12170"/>
                    <a:pt x="7991" y="12013"/>
                    <a:pt x="7991" y="11807"/>
                  </a:cubicBezTo>
                  <a:lnTo>
                    <a:pt x="7991" y="10076"/>
                  </a:lnTo>
                  <a:cubicBezTo>
                    <a:pt x="8330" y="9870"/>
                    <a:pt x="8657" y="9604"/>
                    <a:pt x="8959" y="9301"/>
                  </a:cubicBezTo>
                  <a:lnTo>
                    <a:pt x="8972" y="9301"/>
                  </a:lnTo>
                  <a:cubicBezTo>
                    <a:pt x="9238" y="9035"/>
                    <a:pt x="9407" y="8696"/>
                    <a:pt x="9480" y="8332"/>
                  </a:cubicBezTo>
                  <a:lnTo>
                    <a:pt x="9927" y="8332"/>
                  </a:lnTo>
                  <a:cubicBezTo>
                    <a:pt x="10545" y="8332"/>
                    <a:pt x="11041" y="7837"/>
                    <a:pt x="11041" y="7207"/>
                  </a:cubicBezTo>
                  <a:cubicBezTo>
                    <a:pt x="11041" y="6602"/>
                    <a:pt x="10557" y="6118"/>
                    <a:pt x="9952" y="6118"/>
                  </a:cubicBezTo>
                  <a:lnTo>
                    <a:pt x="9540" y="6118"/>
                  </a:lnTo>
                  <a:lnTo>
                    <a:pt x="9540" y="5911"/>
                  </a:lnTo>
                  <a:lnTo>
                    <a:pt x="11477" y="4798"/>
                  </a:lnTo>
                  <a:lnTo>
                    <a:pt x="11477" y="6069"/>
                  </a:lnTo>
                  <a:cubicBezTo>
                    <a:pt x="11477" y="6239"/>
                    <a:pt x="11586" y="6396"/>
                    <a:pt x="11743" y="6432"/>
                  </a:cubicBezTo>
                  <a:cubicBezTo>
                    <a:pt x="11775" y="6440"/>
                    <a:pt x="11807" y="6444"/>
                    <a:pt x="11837" y="6444"/>
                  </a:cubicBezTo>
                  <a:cubicBezTo>
                    <a:pt x="12039" y="6444"/>
                    <a:pt x="12203" y="6281"/>
                    <a:pt x="12203" y="6081"/>
                  </a:cubicBezTo>
                  <a:lnTo>
                    <a:pt x="12203" y="4181"/>
                  </a:lnTo>
                  <a:cubicBezTo>
                    <a:pt x="12203" y="4060"/>
                    <a:pt x="12143" y="3950"/>
                    <a:pt x="12046" y="3878"/>
                  </a:cubicBezTo>
                  <a:lnTo>
                    <a:pt x="6308" y="65"/>
                  </a:lnTo>
                  <a:cubicBezTo>
                    <a:pt x="6248" y="22"/>
                    <a:pt x="6178" y="1"/>
                    <a:pt x="610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40" name="Google Shape;440;p36"/>
          <p:cNvPicPr preferRelativeResize="0"/>
          <p:nvPr/>
        </p:nvPicPr>
        <p:blipFill rotWithShape="1">
          <a:blip r:embed="rId3">
            <a:alphaModFix/>
          </a:blip>
          <a:srcRect b="0" l="3270" r="3280" t="12587"/>
          <a:stretch/>
        </p:blipFill>
        <p:spPr>
          <a:xfrm>
            <a:off x="1820249" y="1510100"/>
            <a:ext cx="1414801" cy="1743174"/>
          </a:xfrm>
          <a:prstGeom prst="rect">
            <a:avLst/>
          </a:prstGeom>
          <a:noFill/>
          <a:ln cap="flat" cmpd="sng" w="38100">
            <a:solidFill>
              <a:srgbClr val="454545"/>
            </a:solidFill>
            <a:prstDash val="solid"/>
            <a:round/>
            <a:headEnd len="sm" w="sm" type="none"/>
            <a:tailEnd len="sm" w="sm" type="none"/>
          </a:ln>
        </p:spPr>
      </p:pic>
      <p:pic>
        <p:nvPicPr>
          <p:cNvPr id="441" name="Google Shape;441;p36" title="sa photo.jpg"/>
          <p:cNvPicPr preferRelativeResize="0"/>
          <p:nvPr/>
        </p:nvPicPr>
        <p:blipFill>
          <a:blip r:embed="rId4">
            <a:alphaModFix/>
          </a:blip>
          <a:stretch>
            <a:fillRect/>
          </a:stretch>
        </p:blipFill>
        <p:spPr>
          <a:xfrm>
            <a:off x="6256050" y="1482688"/>
            <a:ext cx="1414802" cy="181477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6" name="Shape 816"/>
        <p:cNvGrpSpPr/>
        <p:nvPr/>
      </p:nvGrpSpPr>
      <p:grpSpPr>
        <a:xfrm>
          <a:off x="0" y="0"/>
          <a:ext cx="0" cy="0"/>
          <a:chOff x="0" y="0"/>
          <a:chExt cx="0" cy="0"/>
        </a:xfrm>
      </p:grpSpPr>
      <p:sp>
        <p:nvSpPr>
          <p:cNvPr id="817" name="Google Shape;817;p63"/>
          <p:cNvSpPr/>
          <p:nvPr/>
        </p:nvSpPr>
        <p:spPr>
          <a:xfrm flipH="1" rot="10800000">
            <a:off x="7648197" y="126763"/>
            <a:ext cx="1495800" cy="1494600"/>
          </a:xfrm>
          <a:prstGeom prst="ellipse">
            <a:avLst/>
          </a:prstGeom>
          <a:solidFill>
            <a:srgbClr val="652D6B">
              <a:alpha val="73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63"/>
          <p:cNvSpPr/>
          <p:nvPr/>
        </p:nvSpPr>
        <p:spPr>
          <a:xfrm flipH="1" rot="10800000">
            <a:off x="7374413" y="3287438"/>
            <a:ext cx="1495800" cy="1494600"/>
          </a:xfrm>
          <a:prstGeom prst="ellipse">
            <a:avLst/>
          </a:prstGeom>
          <a:solidFill>
            <a:srgbClr val="BC3334">
              <a:alpha val="72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63"/>
          <p:cNvSpPr/>
          <p:nvPr/>
        </p:nvSpPr>
        <p:spPr>
          <a:xfrm>
            <a:off x="7715413" y="3627838"/>
            <a:ext cx="813816" cy="813820"/>
          </a:xfrm>
          <a:custGeom>
            <a:rect b="b" l="l" r="r" t="t"/>
            <a:pathLst>
              <a:path extrusionOk="0" h="12009" w="11997">
                <a:moveTo>
                  <a:pt x="10609" y="719"/>
                </a:moveTo>
                <a:cubicBezTo>
                  <a:pt x="10643" y="719"/>
                  <a:pt x="10678" y="721"/>
                  <a:pt x="10714" y="726"/>
                </a:cubicBezTo>
                <a:cubicBezTo>
                  <a:pt x="11053" y="775"/>
                  <a:pt x="11307" y="1077"/>
                  <a:pt x="11307" y="1428"/>
                </a:cubicBezTo>
                <a:lnTo>
                  <a:pt x="11307" y="2844"/>
                </a:lnTo>
                <a:lnTo>
                  <a:pt x="9903" y="2844"/>
                </a:lnTo>
                <a:lnTo>
                  <a:pt x="9903" y="1416"/>
                </a:lnTo>
                <a:cubicBezTo>
                  <a:pt x="9903" y="1027"/>
                  <a:pt x="10220" y="719"/>
                  <a:pt x="10609" y="719"/>
                </a:cubicBezTo>
                <a:close/>
                <a:moveTo>
                  <a:pt x="9370" y="690"/>
                </a:moveTo>
                <a:cubicBezTo>
                  <a:pt x="9249" y="896"/>
                  <a:pt x="9188" y="1138"/>
                  <a:pt x="9188" y="1392"/>
                </a:cubicBezTo>
                <a:lnTo>
                  <a:pt x="9188" y="3874"/>
                </a:lnTo>
                <a:lnTo>
                  <a:pt x="4577" y="2094"/>
                </a:lnTo>
                <a:lnTo>
                  <a:pt x="3523" y="2505"/>
                </a:lnTo>
                <a:lnTo>
                  <a:pt x="3523" y="1392"/>
                </a:lnTo>
                <a:cubicBezTo>
                  <a:pt x="3523" y="1004"/>
                  <a:pt x="3838" y="690"/>
                  <a:pt x="4225" y="690"/>
                </a:cubicBezTo>
                <a:close/>
                <a:moveTo>
                  <a:pt x="4588" y="2857"/>
                </a:moveTo>
                <a:lnTo>
                  <a:pt x="7251" y="3885"/>
                </a:lnTo>
                <a:lnTo>
                  <a:pt x="4588" y="4915"/>
                </a:lnTo>
                <a:lnTo>
                  <a:pt x="1938" y="3885"/>
                </a:lnTo>
                <a:lnTo>
                  <a:pt x="4588" y="2857"/>
                </a:lnTo>
                <a:close/>
                <a:moveTo>
                  <a:pt x="6368" y="4988"/>
                </a:moveTo>
                <a:lnTo>
                  <a:pt x="6368" y="6355"/>
                </a:lnTo>
                <a:lnTo>
                  <a:pt x="2833" y="6355"/>
                </a:lnTo>
                <a:lnTo>
                  <a:pt x="2833" y="4988"/>
                </a:lnTo>
                <a:lnTo>
                  <a:pt x="4588" y="5677"/>
                </a:lnTo>
                <a:lnTo>
                  <a:pt x="6368" y="4988"/>
                </a:lnTo>
                <a:close/>
                <a:moveTo>
                  <a:pt x="7082" y="9890"/>
                </a:moveTo>
                <a:lnTo>
                  <a:pt x="7082" y="10592"/>
                </a:lnTo>
                <a:cubicBezTo>
                  <a:pt x="7082" y="10847"/>
                  <a:pt x="7155" y="11089"/>
                  <a:pt x="7276" y="11294"/>
                </a:cubicBezTo>
                <a:lnTo>
                  <a:pt x="2845" y="11294"/>
                </a:lnTo>
                <a:cubicBezTo>
                  <a:pt x="2458" y="11294"/>
                  <a:pt x="2143" y="10979"/>
                  <a:pt x="2143" y="10592"/>
                </a:cubicBezTo>
                <a:lnTo>
                  <a:pt x="2143" y="9890"/>
                </a:lnTo>
                <a:close/>
                <a:moveTo>
                  <a:pt x="9188" y="3910"/>
                </a:moveTo>
                <a:lnTo>
                  <a:pt x="9188" y="10580"/>
                </a:lnTo>
                <a:cubicBezTo>
                  <a:pt x="9188" y="10931"/>
                  <a:pt x="8935" y="11234"/>
                  <a:pt x="8583" y="11294"/>
                </a:cubicBezTo>
                <a:cubicBezTo>
                  <a:pt x="8549" y="11299"/>
                  <a:pt x="8515" y="11301"/>
                  <a:pt x="8481" y="11301"/>
                </a:cubicBezTo>
                <a:cubicBezTo>
                  <a:pt x="8091" y="11301"/>
                  <a:pt x="7772" y="10983"/>
                  <a:pt x="7772" y="10592"/>
                </a:cubicBezTo>
                <a:lnTo>
                  <a:pt x="7772" y="9200"/>
                </a:lnTo>
                <a:lnTo>
                  <a:pt x="3523" y="9200"/>
                </a:lnTo>
                <a:lnTo>
                  <a:pt x="3523" y="7070"/>
                </a:lnTo>
                <a:lnTo>
                  <a:pt x="7082" y="7070"/>
                </a:lnTo>
                <a:lnTo>
                  <a:pt x="7082" y="4733"/>
                </a:lnTo>
                <a:lnTo>
                  <a:pt x="9188" y="3910"/>
                </a:lnTo>
                <a:close/>
                <a:moveTo>
                  <a:pt x="4238" y="0"/>
                </a:moveTo>
                <a:cubicBezTo>
                  <a:pt x="3463" y="0"/>
                  <a:pt x="2833" y="630"/>
                  <a:pt x="2833" y="1404"/>
                </a:cubicBezTo>
                <a:lnTo>
                  <a:pt x="2833" y="2784"/>
                </a:lnTo>
                <a:lnTo>
                  <a:pt x="1" y="3885"/>
                </a:lnTo>
                <a:lnTo>
                  <a:pt x="739" y="4176"/>
                </a:lnTo>
                <a:lnTo>
                  <a:pt x="739" y="7759"/>
                </a:lnTo>
                <a:lnTo>
                  <a:pt x="1429" y="7759"/>
                </a:lnTo>
                <a:lnTo>
                  <a:pt x="1429" y="4455"/>
                </a:lnTo>
                <a:lnTo>
                  <a:pt x="2119" y="4721"/>
                </a:lnTo>
                <a:lnTo>
                  <a:pt x="2119" y="7070"/>
                </a:lnTo>
                <a:lnTo>
                  <a:pt x="2833" y="7070"/>
                </a:lnTo>
                <a:lnTo>
                  <a:pt x="2833" y="9200"/>
                </a:lnTo>
                <a:lnTo>
                  <a:pt x="1429" y="9200"/>
                </a:lnTo>
                <a:lnTo>
                  <a:pt x="1429" y="10605"/>
                </a:lnTo>
                <a:cubicBezTo>
                  <a:pt x="1429" y="11379"/>
                  <a:pt x="2059" y="12009"/>
                  <a:pt x="2833" y="12009"/>
                </a:cubicBezTo>
                <a:lnTo>
                  <a:pt x="8462" y="12009"/>
                </a:lnTo>
                <a:cubicBezTo>
                  <a:pt x="9237" y="12009"/>
                  <a:pt x="9866" y="11379"/>
                  <a:pt x="9866" y="10605"/>
                </a:cubicBezTo>
                <a:lnTo>
                  <a:pt x="9866" y="3535"/>
                </a:lnTo>
                <a:lnTo>
                  <a:pt x="11997" y="3535"/>
                </a:lnTo>
                <a:lnTo>
                  <a:pt x="11997" y="1404"/>
                </a:lnTo>
                <a:cubicBezTo>
                  <a:pt x="11997" y="630"/>
                  <a:pt x="11367" y="0"/>
                  <a:pt x="1058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63"/>
          <p:cNvSpPr txBox="1"/>
          <p:nvPr/>
        </p:nvSpPr>
        <p:spPr>
          <a:xfrm>
            <a:off x="160925" y="272700"/>
            <a:ext cx="8481300" cy="4987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500"/>
              <a:buFont typeface="Arial"/>
              <a:buNone/>
            </a:pPr>
            <a:r>
              <a:rPr b="1" i="0" lang="en" sz="2400" u="none" cap="none" strike="noStrike">
                <a:solidFill>
                  <a:schemeClr val="lt1"/>
                </a:solidFill>
                <a:highlight>
                  <a:srgbClr val="038E8A"/>
                </a:highlight>
                <a:latin typeface="Krona One"/>
                <a:ea typeface="Krona One"/>
                <a:cs typeface="Krona One"/>
                <a:sym typeface="Krona One"/>
              </a:rPr>
              <a:t>Please Direct Transportation </a:t>
            </a:r>
            <a:endParaRPr b="1" i="0" sz="2400" u="none" cap="none" strike="noStrike">
              <a:solidFill>
                <a:schemeClr val="lt1"/>
              </a:solidFill>
              <a:highlight>
                <a:srgbClr val="038E8A"/>
              </a:highlight>
              <a:latin typeface="Krona One"/>
              <a:ea typeface="Krona One"/>
              <a:cs typeface="Krona One"/>
              <a:sym typeface="Krona One"/>
            </a:endParaRPr>
          </a:p>
          <a:p>
            <a:pPr indent="0" lvl="0" marL="0" marR="0" rtl="0" algn="ctr">
              <a:lnSpc>
                <a:spcPct val="100000"/>
              </a:lnSpc>
              <a:spcBef>
                <a:spcPts val="0"/>
              </a:spcBef>
              <a:spcAft>
                <a:spcPts val="0"/>
              </a:spcAft>
              <a:buClr>
                <a:srgbClr val="000000"/>
              </a:buClr>
              <a:buSzPts val="3500"/>
              <a:buFont typeface="Arial"/>
              <a:buNone/>
            </a:pPr>
            <a:r>
              <a:rPr b="1" i="0" lang="en" sz="2400" u="none" cap="none" strike="noStrike">
                <a:solidFill>
                  <a:schemeClr val="lt1"/>
                </a:solidFill>
                <a:highlight>
                  <a:srgbClr val="038E8A"/>
                </a:highlight>
                <a:latin typeface="Krona One"/>
                <a:ea typeface="Krona One"/>
                <a:cs typeface="Krona One"/>
                <a:sym typeface="Krona One"/>
              </a:rPr>
              <a:t>Related Inquiries To:</a:t>
            </a:r>
            <a:endParaRPr b="1" i="0" sz="2400" u="none" cap="none" strike="noStrike">
              <a:solidFill>
                <a:schemeClr val="lt1"/>
              </a:solidFill>
              <a:highlight>
                <a:srgbClr val="038E8A"/>
              </a:highlight>
              <a:latin typeface="Krona One"/>
              <a:ea typeface="Krona One"/>
              <a:cs typeface="Krona One"/>
              <a:sym typeface="Krona One"/>
            </a:endParaRPr>
          </a:p>
          <a:p>
            <a:pPr indent="0" lvl="0" marL="0" marR="0" rtl="0" algn="l">
              <a:lnSpc>
                <a:spcPct val="100000"/>
              </a:lnSpc>
              <a:spcBef>
                <a:spcPts val="0"/>
              </a:spcBef>
              <a:spcAft>
                <a:spcPts val="0"/>
              </a:spcAft>
              <a:buClr>
                <a:srgbClr val="000000"/>
              </a:buClr>
              <a:buSzPts val="3500"/>
              <a:buFont typeface="Arial"/>
              <a:buNone/>
            </a:pPr>
            <a:r>
              <a:t/>
            </a:r>
            <a:endParaRPr b="1" sz="2400">
              <a:solidFill>
                <a:schemeClr val="dk1"/>
              </a:solidFill>
              <a:latin typeface="Krona One"/>
              <a:ea typeface="Krona One"/>
              <a:cs typeface="Krona One"/>
              <a:sym typeface="Krona One"/>
            </a:endParaRPr>
          </a:p>
          <a:p>
            <a:pPr indent="0" lvl="0" marL="0" marR="0" rtl="0" algn="ctr">
              <a:lnSpc>
                <a:spcPct val="100000"/>
              </a:lnSpc>
              <a:spcBef>
                <a:spcPts val="0"/>
              </a:spcBef>
              <a:spcAft>
                <a:spcPts val="0"/>
              </a:spcAft>
              <a:buClr>
                <a:srgbClr val="000000"/>
              </a:buClr>
              <a:buSzPts val="3500"/>
              <a:buFont typeface="Arial"/>
              <a:buNone/>
            </a:pPr>
            <a:r>
              <a:rPr b="1" i="0" lang="en" sz="2400" u="none" cap="none" strike="noStrike">
                <a:solidFill>
                  <a:schemeClr val="dk1"/>
                </a:solidFill>
                <a:latin typeface="Krona One"/>
                <a:ea typeface="Krona One"/>
                <a:cs typeface="Krona One"/>
                <a:sym typeface="Krona One"/>
              </a:rPr>
              <a:t>RCSD Transportation Department</a:t>
            </a:r>
            <a:endParaRPr b="1" i="0" sz="2400" u="none" cap="none" strike="noStrike">
              <a:solidFill>
                <a:schemeClr val="dk1"/>
              </a:solidFill>
              <a:latin typeface="Krona One"/>
              <a:ea typeface="Krona One"/>
              <a:cs typeface="Krona One"/>
              <a:sym typeface="Krona One"/>
            </a:endParaRPr>
          </a:p>
          <a:p>
            <a:pPr indent="0" lvl="0" marL="0" marR="0" rtl="0" algn="ctr">
              <a:lnSpc>
                <a:spcPct val="100000"/>
              </a:lnSpc>
              <a:spcBef>
                <a:spcPts val="0"/>
              </a:spcBef>
              <a:spcAft>
                <a:spcPts val="0"/>
              </a:spcAft>
              <a:buClr>
                <a:srgbClr val="000000"/>
              </a:buClr>
              <a:buSzPts val="3500"/>
              <a:buFont typeface="Arial"/>
              <a:buNone/>
            </a:pPr>
            <a:r>
              <a:t/>
            </a:r>
            <a:endParaRPr b="1" i="0" sz="2400" u="none" cap="none" strike="noStrike">
              <a:solidFill>
                <a:schemeClr val="dk1"/>
              </a:solidFill>
              <a:latin typeface="Krona One"/>
              <a:ea typeface="Krona One"/>
              <a:cs typeface="Krona One"/>
              <a:sym typeface="Krona One"/>
            </a:endParaRPr>
          </a:p>
          <a:p>
            <a:pPr indent="0" lvl="0" marL="0" marR="0" rtl="0" algn="ctr">
              <a:lnSpc>
                <a:spcPct val="100000"/>
              </a:lnSpc>
              <a:spcBef>
                <a:spcPts val="0"/>
              </a:spcBef>
              <a:spcAft>
                <a:spcPts val="0"/>
              </a:spcAft>
              <a:buClr>
                <a:srgbClr val="000000"/>
              </a:buClr>
              <a:buSzPts val="3500"/>
              <a:buFont typeface="Arial"/>
              <a:buNone/>
            </a:pPr>
            <a:r>
              <a:rPr b="1" i="0" lang="en" sz="2400" u="none" cap="none" strike="noStrike">
                <a:solidFill>
                  <a:schemeClr val="dk1"/>
                </a:solidFill>
                <a:latin typeface="Krona One"/>
                <a:ea typeface="Krona One"/>
                <a:cs typeface="Krona One"/>
                <a:sym typeface="Krona One"/>
              </a:rPr>
              <a:t>835 Hudson Avenue, Bldg. 1</a:t>
            </a:r>
            <a:endParaRPr b="1" i="0" sz="2400" u="none" cap="none" strike="noStrike">
              <a:solidFill>
                <a:schemeClr val="dk1"/>
              </a:solidFill>
              <a:latin typeface="Krona One"/>
              <a:ea typeface="Krona One"/>
              <a:cs typeface="Krona One"/>
              <a:sym typeface="Krona One"/>
            </a:endParaRPr>
          </a:p>
          <a:p>
            <a:pPr indent="0" lvl="0" marL="0" marR="0" rtl="0" algn="ctr">
              <a:lnSpc>
                <a:spcPct val="100000"/>
              </a:lnSpc>
              <a:spcBef>
                <a:spcPts val="0"/>
              </a:spcBef>
              <a:spcAft>
                <a:spcPts val="0"/>
              </a:spcAft>
              <a:buClr>
                <a:srgbClr val="000000"/>
              </a:buClr>
              <a:buSzPts val="3500"/>
              <a:buFont typeface="Arial"/>
              <a:buNone/>
            </a:pPr>
            <a:r>
              <a:rPr b="1" i="0" lang="en" sz="2400" u="none" cap="none" strike="noStrike">
                <a:solidFill>
                  <a:schemeClr val="dk1"/>
                </a:solidFill>
                <a:latin typeface="Krona One"/>
                <a:ea typeface="Krona One"/>
                <a:cs typeface="Krona One"/>
                <a:sym typeface="Krona One"/>
              </a:rPr>
              <a:t>Rochester, NY  14621-4897</a:t>
            </a:r>
            <a:endParaRPr b="1" i="0" sz="2400" u="none" cap="none" strike="noStrike">
              <a:solidFill>
                <a:schemeClr val="dk1"/>
              </a:solidFill>
              <a:latin typeface="Krona One"/>
              <a:ea typeface="Krona One"/>
              <a:cs typeface="Krona One"/>
              <a:sym typeface="Krona One"/>
            </a:endParaRPr>
          </a:p>
          <a:p>
            <a:pPr indent="0" lvl="0" marL="0" marR="0" rtl="0" algn="ctr">
              <a:lnSpc>
                <a:spcPct val="100000"/>
              </a:lnSpc>
              <a:spcBef>
                <a:spcPts val="0"/>
              </a:spcBef>
              <a:spcAft>
                <a:spcPts val="0"/>
              </a:spcAft>
              <a:buClr>
                <a:srgbClr val="000000"/>
              </a:buClr>
              <a:buSzPts val="3500"/>
              <a:buFont typeface="Arial"/>
              <a:buNone/>
            </a:pPr>
            <a:r>
              <a:rPr b="1" i="0" lang="en" sz="2400" u="none" cap="none" strike="noStrike">
                <a:solidFill>
                  <a:schemeClr val="dk1"/>
                </a:solidFill>
                <a:latin typeface="Krona One"/>
                <a:ea typeface="Krona One"/>
                <a:cs typeface="Krona One"/>
                <a:sym typeface="Krona One"/>
              </a:rPr>
              <a:t>Phone:  (585) 336-4000       </a:t>
            </a:r>
            <a:endParaRPr b="1" i="0" sz="2400" u="none" cap="none" strike="noStrike">
              <a:solidFill>
                <a:schemeClr val="dk1"/>
              </a:solidFill>
              <a:latin typeface="Krona One"/>
              <a:ea typeface="Krona One"/>
              <a:cs typeface="Krona One"/>
              <a:sym typeface="Krona One"/>
            </a:endParaRPr>
          </a:p>
          <a:p>
            <a:pPr indent="0" lvl="0" marL="0" marR="0" rtl="0" algn="ctr">
              <a:lnSpc>
                <a:spcPct val="100000"/>
              </a:lnSpc>
              <a:spcBef>
                <a:spcPts val="0"/>
              </a:spcBef>
              <a:spcAft>
                <a:spcPts val="0"/>
              </a:spcAft>
              <a:buClr>
                <a:srgbClr val="000000"/>
              </a:buClr>
              <a:buSzPts val="3500"/>
              <a:buFont typeface="Arial"/>
              <a:buNone/>
            </a:pPr>
            <a:r>
              <a:t/>
            </a:r>
            <a:endParaRPr b="1" i="0" sz="2400" u="none" cap="none" strike="noStrike">
              <a:solidFill>
                <a:schemeClr val="dk1"/>
              </a:solidFill>
              <a:latin typeface="Krona One"/>
              <a:ea typeface="Krona One"/>
              <a:cs typeface="Krona One"/>
              <a:sym typeface="Krona One"/>
            </a:endParaRPr>
          </a:p>
          <a:p>
            <a:pPr indent="0" lvl="0" marL="0" marR="0" rtl="0" algn="ctr">
              <a:lnSpc>
                <a:spcPct val="100000"/>
              </a:lnSpc>
              <a:spcBef>
                <a:spcPts val="0"/>
              </a:spcBef>
              <a:spcAft>
                <a:spcPts val="0"/>
              </a:spcAft>
              <a:buClr>
                <a:srgbClr val="000000"/>
              </a:buClr>
              <a:buSzPts val="3500"/>
              <a:buFont typeface="Arial"/>
              <a:buNone/>
            </a:pPr>
            <a:r>
              <a:rPr b="1" i="0" lang="en" sz="2400" u="none" cap="none" strike="noStrike">
                <a:solidFill>
                  <a:schemeClr val="dk1"/>
                </a:solidFill>
                <a:latin typeface="Krona One"/>
                <a:ea typeface="Krona One"/>
                <a:cs typeface="Krona One"/>
                <a:sym typeface="Krona One"/>
              </a:rPr>
              <a:t>RTS Customer Service</a:t>
            </a:r>
            <a:endParaRPr b="1" i="0" sz="2400" u="none" cap="none" strike="noStrike">
              <a:solidFill>
                <a:schemeClr val="dk1"/>
              </a:solidFill>
              <a:latin typeface="Krona One"/>
              <a:ea typeface="Krona One"/>
              <a:cs typeface="Krona One"/>
              <a:sym typeface="Krona One"/>
            </a:endParaRPr>
          </a:p>
          <a:p>
            <a:pPr indent="0" lvl="0" marL="0" marR="0" rtl="0" algn="ctr">
              <a:lnSpc>
                <a:spcPct val="100000"/>
              </a:lnSpc>
              <a:spcBef>
                <a:spcPts val="0"/>
              </a:spcBef>
              <a:spcAft>
                <a:spcPts val="0"/>
              </a:spcAft>
              <a:buClr>
                <a:srgbClr val="000000"/>
              </a:buClr>
              <a:buSzPts val="3500"/>
              <a:buFont typeface="Arial"/>
              <a:buNone/>
            </a:pPr>
            <a:r>
              <a:rPr b="1" i="0" lang="en" sz="2400" u="none" cap="none" strike="noStrike">
                <a:solidFill>
                  <a:schemeClr val="dk1"/>
                </a:solidFill>
                <a:latin typeface="Krona One"/>
                <a:ea typeface="Krona One"/>
                <a:cs typeface="Krona One"/>
                <a:sym typeface="Krona One"/>
              </a:rPr>
              <a:t>(585) 288-1700</a:t>
            </a:r>
            <a:endParaRPr b="1" sz="2400">
              <a:solidFill>
                <a:srgbClr val="00FFFF"/>
              </a:solidFill>
              <a:latin typeface="Krona One"/>
              <a:ea typeface="Krona One"/>
              <a:cs typeface="Krona One"/>
              <a:sym typeface="Krona One"/>
            </a:endParaRPr>
          </a:p>
          <a:p>
            <a:pPr indent="0" lvl="0" marL="0" marR="0" rtl="0" algn="ctr">
              <a:lnSpc>
                <a:spcPct val="100000"/>
              </a:lnSpc>
              <a:spcBef>
                <a:spcPts val="0"/>
              </a:spcBef>
              <a:spcAft>
                <a:spcPts val="0"/>
              </a:spcAft>
              <a:buClr>
                <a:srgbClr val="000000"/>
              </a:buClr>
              <a:buSzPts val="3500"/>
              <a:buFont typeface="Arial"/>
              <a:buNone/>
            </a:pPr>
            <a:r>
              <a:t/>
            </a:r>
            <a:endParaRPr b="1" sz="2400">
              <a:solidFill>
                <a:srgbClr val="00FFFF"/>
              </a:solidFill>
              <a:latin typeface="Krona One"/>
              <a:ea typeface="Krona One"/>
              <a:cs typeface="Krona One"/>
              <a:sym typeface="Krona One"/>
            </a:endParaRPr>
          </a:p>
          <a:p>
            <a:pPr indent="0" lvl="0" marL="0" marR="0" rtl="0" algn="ctr">
              <a:lnSpc>
                <a:spcPct val="100000"/>
              </a:lnSpc>
              <a:spcBef>
                <a:spcPts val="0"/>
              </a:spcBef>
              <a:spcAft>
                <a:spcPts val="0"/>
              </a:spcAft>
              <a:buClr>
                <a:srgbClr val="000000"/>
              </a:buClr>
              <a:buSzPts val="3500"/>
              <a:buFont typeface="Arial"/>
              <a:buNone/>
            </a:pPr>
            <a:r>
              <a:t/>
            </a:r>
            <a:endParaRPr b="1" sz="2400">
              <a:solidFill>
                <a:srgbClr val="00FFFF"/>
              </a:solidFill>
              <a:latin typeface="Krona One"/>
              <a:ea typeface="Krona One"/>
              <a:cs typeface="Krona One"/>
              <a:sym typeface="Krona One"/>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4" name="Shape 824"/>
        <p:cNvGrpSpPr/>
        <p:nvPr/>
      </p:nvGrpSpPr>
      <p:grpSpPr>
        <a:xfrm>
          <a:off x="0" y="0"/>
          <a:ext cx="0" cy="0"/>
          <a:chOff x="0" y="0"/>
          <a:chExt cx="0" cy="0"/>
        </a:xfrm>
      </p:grpSpPr>
      <p:sp>
        <p:nvSpPr>
          <p:cNvPr id="825" name="Google Shape;825;p64"/>
          <p:cNvSpPr txBox="1"/>
          <p:nvPr/>
        </p:nvSpPr>
        <p:spPr>
          <a:xfrm>
            <a:off x="0" y="2282301"/>
            <a:ext cx="9448800" cy="6858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1000"/>
              </a:spcBef>
              <a:spcAft>
                <a:spcPts val="0"/>
              </a:spcAft>
              <a:buNone/>
            </a:pPr>
            <a:r>
              <a:rPr b="1" lang="en" sz="2200" u="sng">
                <a:solidFill>
                  <a:srgbClr val="7BC5F9"/>
                </a:solidFill>
                <a:latin typeface="Century Gothic"/>
                <a:ea typeface="Century Gothic"/>
                <a:cs typeface="Century Gothic"/>
                <a:sym typeface="Century Gothic"/>
                <a:hlinkClick r:id="rId4">
                  <a:extLst>
                    <a:ext uri="{A12FA001-AC4F-418D-AE19-62706E023703}">
                      <ahyp:hlinkClr val="tx"/>
                    </a:ext>
                  </a:extLst>
                </a:hlinkClick>
              </a:rPr>
              <a:t>How to Use Neighborhood Direct Service</a:t>
            </a:r>
            <a:endParaRPr b="1" sz="2200">
              <a:solidFill>
                <a:srgbClr val="7BC5F9"/>
              </a:solidFill>
              <a:latin typeface="Century Gothic"/>
              <a:ea typeface="Century Gothic"/>
              <a:cs typeface="Century Gothic"/>
              <a:sym typeface="Century Gothic"/>
            </a:endParaRPr>
          </a:p>
        </p:txBody>
      </p:sp>
      <p:sp>
        <p:nvSpPr>
          <p:cNvPr id="826" name="Google Shape;826;p64"/>
          <p:cNvSpPr txBox="1"/>
          <p:nvPr/>
        </p:nvSpPr>
        <p:spPr>
          <a:xfrm>
            <a:off x="-152400" y="8251"/>
            <a:ext cx="9448800" cy="15906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b="1" lang="en" sz="3500">
                <a:solidFill>
                  <a:schemeClr val="dk1"/>
                </a:solidFill>
                <a:latin typeface="Krona One"/>
                <a:ea typeface="Krona One"/>
                <a:cs typeface="Krona One"/>
                <a:sym typeface="Krona One"/>
              </a:rPr>
              <a:t>Links to Important Transportation Documents</a:t>
            </a:r>
            <a:endParaRPr b="1" sz="3500">
              <a:solidFill>
                <a:schemeClr val="dk1"/>
              </a:solidFill>
              <a:latin typeface="Krona One"/>
              <a:ea typeface="Krona One"/>
              <a:cs typeface="Krona One"/>
              <a:sym typeface="Krona One"/>
            </a:endParaRPr>
          </a:p>
        </p:txBody>
      </p:sp>
      <p:sp>
        <p:nvSpPr>
          <p:cNvPr id="827" name="Google Shape;827;p64"/>
          <p:cNvSpPr txBox="1"/>
          <p:nvPr/>
        </p:nvSpPr>
        <p:spPr>
          <a:xfrm>
            <a:off x="-41950" y="2711126"/>
            <a:ext cx="9448800" cy="6858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1000"/>
              </a:spcBef>
              <a:spcAft>
                <a:spcPts val="0"/>
              </a:spcAft>
              <a:buNone/>
            </a:pPr>
            <a:r>
              <a:rPr b="1" lang="en" sz="2200" u="sng">
                <a:solidFill>
                  <a:srgbClr val="7BC5F9"/>
                </a:solidFill>
                <a:latin typeface="Century Gothic"/>
                <a:ea typeface="Century Gothic"/>
                <a:cs typeface="Century Gothic"/>
                <a:sym typeface="Century Gothic"/>
                <a:hlinkClick r:id="rId5">
                  <a:extLst>
                    <a:ext uri="{A12FA001-AC4F-418D-AE19-62706E023703}">
                      <ahyp:hlinkClr val="tx"/>
                    </a:ext>
                  </a:extLst>
                </a:hlinkClick>
              </a:rPr>
              <a:t>Neighborhood Direct Service - Printable Flyer</a:t>
            </a:r>
            <a:endParaRPr b="1" sz="2200">
              <a:solidFill>
                <a:srgbClr val="7BC5F9"/>
              </a:solidFill>
              <a:latin typeface="Century Gothic"/>
              <a:ea typeface="Century Gothic"/>
              <a:cs typeface="Century Gothic"/>
              <a:sym typeface="Century Gothic"/>
            </a:endParaRPr>
          </a:p>
        </p:txBody>
      </p:sp>
      <p:sp>
        <p:nvSpPr>
          <p:cNvPr id="828" name="Google Shape;828;p64"/>
          <p:cNvSpPr txBox="1"/>
          <p:nvPr/>
        </p:nvSpPr>
        <p:spPr>
          <a:xfrm>
            <a:off x="149550" y="3147451"/>
            <a:ext cx="9448800" cy="6858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1000"/>
              </a:spcBef>
              <a:spcAft>
                <a:spcPts val="0"/>
              </a:spcAft>
              <a:buNone/>
            </a:pPr>
            <a:r>
              <a:rPr b="1" lang="en" sz="2200" u="sng">
                <a:solidFill>
                  <a:srgbClr val="7BC5F9"/>
                </a:solidFill>
                <a:latin typeface="Century Gothic"/>
                <a:ea typeface="Century Gothic"/>
                <a:cs typeface="Century Gothic"/>
                <a:sym typeface="Century Gothic"/>
                <a:hlinkClick r:id="rId6">
                  <a:extLst>
                    <a:ext uri="{A12FA001-AC4F-418D-AE19-62706E023703}">
                      <ahyp:hlinkClr val="tx"/>
                    </a:ext>
                  </a:extLst>
                </a:hlinkClick>
              </a:rPr>
              <a:t>Tap-Beep-Take Your Seat Flyer</a:t>
            </a:r>
            <a:endParaRPr b="1" sz="2200">
              <a:solidFill>
                <a:srgbClr val="7BC5F9"/>
              </a:solidFill>
              <a:latin typeface="Century Gothic"/>
              <a:ea typeface="Century Gothic"/>
              <a:cs typeface="Century Gothic"/>
              <a:sym typeface="Century Gothic"/>
            </a:endParaRPr>
          </a:p>
        </p:txBody>
      </p:sp>
      <p:sp>
        <p:nvSpPr>
          <p:cNvPr id="829" name="Google Shape;829;p64"/>
          <p:cNvSpPr txBox="1"/>
          <p:nvPr/>
        </p:nvSpPr>
        <p:spPr>
          <a:xfrm>
            <a:off x="0" y="3651551"/>
            <a:ext cx="9448800" cy="6858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1000"/>
              </a:spcBef>
              <a:spcAft>
                <a:spcPts val="0"/>
              </a:spcAft>
              <a:buNone/>
            </a:pPr>
            <a:r>
              <a:rPr b="1" lang="en" sz="2200" u="sng">
                <a:solidFill>
                  <a:srgbClr val="7BC5F9"/>
                </a:solidFill>
                <a:latin typeface="Century Gothic"/>
                <a:ea typeface="Century Gothic"/>
                <a:cs typeface="Century Gothic"/>
                <a:sym typeface="Century Gothic"/>
                <a:hlinkClick r:id="rId7">
                  <a:extLst>
                    <a:ext uri="{A12FA001-AC4F-418D-AE19-62706E023703}">
                      <ahyp:hlinkClr val="tx"/>
                    </a:ext>
                  </a:extLst>
                </a:hlinkClick>
              </a:rPr>
              <a:t>Boarding Locations and Block Assignment</a:t>
            </a:r>
            <a:endParaRPr b="1" sz="2200">
              <a:solidFill>
                <a:srgbClr val="7BC5F9"/>
              </a:solidFill>
              <a:latin typeface="Century Gothic"/>
              <a:ea typeface="Century Gothic"/>
              <a:cs typeface="Century Gothic"/>
              <a:sym typeface="Century Gothic"/>
            </a:endParaRPr>
          </a:p>
        </p:txBody>
      </p:sp>
      <p:sp>
        <p:nvSpPr>
          <p:cNvPr id="830" name="Google Shape;830;p64"/>
          <p:cNvSpPr txBox="1"/>
          <p:nvPr/>
        </p:nvSpPr>
        <p:spPr>
          <a:xfrm>
            <a:off x="0" y="1822164"/>
            <a:ext cx="9448800" cy="6858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1000"/>
              </a:spcBef>
              <a:spcAft>
                <a:spcPts val="0"/>
              </a:spcAft>
              <a:buNone/>
            </a:pPr>
            <a:r>
              <a:rPr b="1" lang="en" sz="2200" u="sng">
                <a:solidFill>
                  <a:srgbClr val="7BC5F9"/>
                </a:solidFill>
                <a:latin typeface="Century Gothic"/>
                <a:ea typeface="Century Gothic"/>
                <a:cs typeface="Century Gothic"/>
                <a:sym typeface="Century Gothic"/>
                <a:hlinkClick r:id="rId8">
                  <a:extLst>
                    <a:ext uri="{A12FA001-AC4F-418D-AE19-62706E023703}">
                      <ahyp:hlinkClr val="tx"/>
                    </a:ext>
                  </a:extLst>
                </a:hlinkClick>
              </a:rPr>
              <a:t>RTS Presentation for School of the Arts Orientation </a:t>
            </a:r>
            <a:endParaRPr b="1" sz="2200">
              <a:solidFill>
                <a:srgbClr val="7BC5F9"/>
              </a:solidFill>
              <a:latin typeface="Century Gothic"/>
              <a:ea typeface="Century Gothic"/>
              <a:cs typeface="Century Gothic"/>
              <a:sym typeface="Century Gothic"/>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4" name="Shape 834"/>
        <p:cNvGrpSpPr/>
        <p:nvPr/>
      </p:nvGrpSpPr>
      <p:grpSpPr>
        <a:xfrm>
          <a:off x="0" y="0"/>
          <a:ext cx="0" cy="0"/>
          <a:chOff x="0" y="0"/>
          <a:chExt cx="0" cy="0"/>
        </a:xfrm>
      </p:grpSpPr>
      <p:sp>
        <p:nvSpPr>
          <p:cNvPr id="835" name="Google Shape;835;p65"/>
          <p:cNvSpPr txBox="1"/>
          <p:nvPr>
            <p:ph type="title"/>
          </p:nvPr>
        </p:nvSpPr>
        <p:spPr>
          <a:xfrm>
            <a:off x="720000" y="535000"/>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pic>
        <p:nvPicPr>
          <p:cNvPr id="836" name="Google Shape;836;p65"/>
          <p:cNvPicPr preferRelativeResize="0"/>
          <p:nvPr/>
        </p:nvPicPr>
        <p:blipFill rotWithShape="1">
          <a:blip r:embed="rId3">
            <a:alphaModFix/>
          </a:blip>
          <a:srcRect b="0" l="0" r="0" t="0"/>
          <a:stretch/>
        </p:blipFill>
        <p:spPr>
          <a:xfrm>
            <a:off x="0" y="0"/>
            <a:ext cx="6648249" cy="5097899"/>
          </a:xfrm>
          <a:prstGeom prst="rect">
            <a:avLst/>
          </a:prstGeom>
          <a:noFill/>
          <a:ln>
            <a:noFill/>
          </a:ln>
        </p:spPr>
      </p:pic>
      <p:sp>
        <p:nvSpPr>
          <p:cNvPr id="837" name="Google Shape;837;p65"/>
          <p:cNvSpPr txBox="1"/>
          <p:nvPr/>
        </p:nvSpPr>
        <p:spPr>
          <a:xfrm>
            <a:off x="6809700" y="1833025"/>
            <a:ext cx="2334300" cy="2320200"/>
          </a:xfrm>
          <a:prstGeom prst="rect">
            <a:avLst/>
          </a:prstGeom>
          <a:noFill/>
          <a:ln>
            <a:noFill/>
          </a:ln>
        </p:spPr>
        <p:txBody>
          <a:bodyPr anchorCtr="0" anchor="ctr" bIns="45700" lIns="91425" spcFirstLastPara="1" rIns="91425" wrap="square" tIns="45700">
            <a:normAutofit fontScale="77500" lnSpcReduction="20000"/>
          </a:bodyPr>
          <a:lstStyle/>
          <a:p>
            <a:pPr indent="0" lvl="0" marL="0" rtl="0" algn="ctr">
              <a:lnSpc>
                <a:spcPct val="90000"/>
              </a:lnSpc>
              <a:spcBef>
                <a:spcPts val="0"/>
              </a:spcBef>
              <a:spcAft>
                <a:spcPts val="0"/>
              </a:spcAft>
              <a:buNone/>
            </a:pPr>
            <a:r>
              <a:rPr b="1" lang="en" sz="6000">
                <a:solidFill>
                  <a:srgbClr val="64A5E0"/>
                </a:solidFill>
                <a:highlight>
                  <a:srgbClr val="FFFFFF"/>
                </a:highlight>
                <a:latin typeface="Architects Daughter"/>
                <a:ea typeface="Architects Daughter"/>
                <a:cs typeface="Architects Daughter"/>
                <a:sym typeface="Architects Daughter"/>
              </a:rPr>
              <a:t>SOTA’s </a:t>
            </a:r>
            <a:endParaRPr b="1" sz="6000">
              <a:solidFill>
                <a:srgbClr val="64A5E0"/>
              </a:solidFill>
              <a:highlight>
                <a:srgbClr val="FFFFFF"/>
              </a:highlight>
              <a:latin typeface="Architects Daughter"/>
              <a:ea typeface="Architects Daughter"/>
              <a:cs typeface="Architects Daughter"/>
              <a:sym typeface="Architects Daughter"/>
            </a:endParaRPr>
          </a:p>
          <a:p>
            <a:pPr indent="0" lvl="0" marL="0" rtl="0" algn="ctr">
              <a:lnSpc>
                <a:spcPct val="90000"/>
              </a:lnSpc>
              <a:spcBef>
                <a:spcPts val="0"/>
              </a:spcBef>
              <a:spcAft>
                <a:spcPts val="0"/>
              </a:spcAft>
              <a:buNone/>
            </a:pPr>
            <a:r>
              <a:rPr b="1" lang="en" sz="6000">
                <a:solidFill>
                  <a:srgbClr val="64A5E0"/>
                </a:solidFill>
                <a:highlight>
                  <a:srgbClr val="FFFFFF"/>
                </a:highlight>
                <a:latin typeface="Architects Daughter"/>
                <a:ea typeface="Architects Daughter"/>
                <a:cs typeface="Architects Daughter"/>
                <a:sym typeface="Architects Daughter"/>
              </a:rPr>
              <a:t>Website</a:t>
            </a:r>
            <a:endParaRPr b="1" sz="6000">
              <a:solidFill>
                <a:srgbClr val="64A5E0"/>
              </a:solidFill>
              <a:highlight>
                <a:srgbClr val="FFFFFF"/>
              </a:highlight>
              <a:latin typeface="Architects Daughter"/>
              <a:ea typeface="Architects Daughter"/>
              <a:cs typeface="Architects Daughter"/>
              <a:sym typeface="Architects Daughter"/>
            </a:endParaRPr>
          </a:p>
          <a:p>
            <a:pPr indent="0" lvl="0" marL="0" rtl="0" algn="ctr">
              <a:lnSpc>
                <a:spcPct val="90000"/>
              </a:lnSpc>
              <a:spcBef>
                <a:spcPts val="0"/>
              </a:spcBef>
              <a:spcAft>
                <a:spcPts val="0"/>
              </a:spcAft>
              <a:buNone/>
            </a:pPr>
            <a:r>
              <a:t/>
            </a:r>
            <a:endParaRPr sz="2200">
              <a:solidFill>
                <a:srgbClr val="64A5E0"/>
              </a:solidFill>
              <a:highlight>
                <a:srgbClr val="FFFFFF"/>
              </a:highlight>
              <a:latin typeface="Architects Daughter"/>
              <a:ea typeface="Architects Daughter"/>
              <a:cs typeface="Architects Daughter"/>
              <a:sym typeface="Architects Daughter"/>
            </a:endParaRPr>
          </a:p>
          <a:p>
            <a:pPr indent="0" lvl="0" marL="0" rtl="0" algn="ctr">
              <a:lnSpc>
                <a:spcPct val="90000"/>
              </a:lnSpc>
              <a:spcBef>
                <a:spcPts val="0"/>
              </a:spcBef>
              <a:spcAft>
                <a:spcPts val="0"/>
              </a:spcAft>
              <a:buNone/>
            </a:pPr>
            <a:r>
              <a:t/>
            </a:r>
            <a:endParaRPr sz="2200">
              <a:solidFill>
                <a:srgbClr val="64A5E0"/>
              </a:solidFill>
              <a:highlight>
                <a:srgbClr val="FFFFFF"/>
              </a:highlight>
              <a:latin typeface="Architects Daughter"/>
              <a:ea typeface="Architects Daughter"/>
              <a:cs typeface="Architects Daughter"/>
              <a:sym typeface="Architects Daughter"/>
            </a:endParaRPr>
          </a:p>
          <a:p>
            <a:pPr indent="0" lvl="0" marL="0" rtl="0" algn="ctr">
              <a:lnSpc>
                <a:spcPct val="90000"/>
              </a:lnSpc>
              <a:spcBef>
                <a:spcPts val="0"/>
              </a:spcBef>
              <a:spcAft>
                <a:spcPts val="0"/>
              </a:spcAft>
              <a:buNone/>
            </a:pPr>
            <a:r>
              <a:rPr lang="en" sz="2977" u="sng">
                <a:solidFill>
                  <a:srgbClr val="64A5E0"/>
                </a:solidFill>
                <a:highlight>
                  <a:srgbClr val="FFFFFF"/>
                </a:highlight>
                <a:latin typeface="Architects Daughter"/>
                <a:ea typeface="Architects Daughter"/>
                <a:cs typeface="Architects Daughter"/>
                <a:sym typeface="Architects Daughter"/>
                <a:hlinkClick r:id="rId4">
                  <a:extLst>
                    <a:ext uri="{A12FA001-AC4F-418D-AE19-62706E023703}">
                      <ahyp:hlinkClr val="tx"/>
                    </a:ext>
                  </a:extLst>
                </a:hlinkClick>
              </a:rPr>
              <a:t>www.sotarochester.org</a:t>
            </a:r>
            <a:endParaRPr b="1" sz="6776">
              <a:solidFill>
                <a:srgbClr val="64A5E0"/>
              </a:solidFill>
              <a:highlight>
                <a:srgbClr val="FFFFFF"/>
              </a:highlight>
              <a:latin typeface="Architects Daughter"/>
              <a:ea typeface="Architects Daughter"/>
              <a:cs typeface="Architects Daughter"/>
              <a:sym typeface="Architects Daughte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1" name="Shape 841"/>
        <p:cNvGrpSpPr/>
        <p:nvPr/>
      </p:nvGrpSpPr>
      <p:grpSpPr>
        <a:xfrm>
          <a:off x="0" y="0"/>
          <a:ext cx="0" cy="0"/>
          <a:chOff x="0" y="0"/>
          <a:chExt cx="0" cy="0"/>
        </a:xfrm>
      </p:grpSpPr>
      <p:sp>
        <p:nvSpPr>
          <p:cNvPr id="842" name="Google Shape;842;p66"/>
          <p:cNvSpPr/>
          <p:nvPr/>
        </p:nvSpPr>
        <p:spPr>
          <a:xfrm>
            <a:off x="7680997" y="85150"/>
            <a:ext cx="1495800" cy="1494600"/>
          </a:xfrm>
          <a:prstGeom prst="ellipse">
            <a:avLst/>
          </a:prstGeom>
          <a:solidFill>
            <a:srgbClr val="BC3334">
              <a:alpha val="72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43" name="Google Shape;843;p66"/>
          <p:cNvGrpSpPr/>
          <p:nvPr/>
        </p:nvGrpSpPr>
        <p:grpSpPr>
          <a:xfrm>
            <a:off x="8033957" y="433620"/>
            <a:ext cx="789795" cy="790248"/>
            <a:chOff x="3329450" y="238125"/>
            <a:chExt cx="305400" cy="305575"/>
          </a:xfrm>
        </p:grpSpPr>
        <p:sp>
          <p:nvSpPr>
            <p:cNvPr id="844" name="Google Shape;844;p66"/>
            <p:cNvSpPr/>
            <p:nvPr/>
          </p:nvSpPr>
          <p:spPr>
            <a:xfrm>
              <a:off x="3329450" y="238125"/>
              <a:ext cx="305400" cy="305575"/>
            </a:xfrm>
            <a:custGeom>
              <a:rect b="b" l="l" r="r" t="t"/>
              <a:pathLst>
                <a:path extrusionOk="0" h="12223" w="12216">
                  <a:moveTo>
                    <a:pt x="8789" y="6464"/>
                  </a:moveTo>
                  <a:cubicBezTo>
                    <a:pt x="9443" y="6464"/>
                    <a:pt x="9964" y="6997"/>
                    <a:pt x="9964" y="7639"/>
                  </a:cubicBezTo>
                  <a:cubicBezTo>
                    <a:pt x="9964" y="8293"/>
                    <a:pt x="9443" y="8813"/>
                    <a:pt x="8789" y="8813"/>
                  </a:cubicBezTo>
                  <a:cubicBezTo>
                    <a:pt x="8148" y="8813"/>
                    <a:pt x="7616" y="8293"/>
                    <a:pt x="7616" y="7639"/>
                  </a:cubicBezTo>
                  <a:cubicBezTo>
                    <a:pt x="7616" y="6997"/>
                    <a:pt x="8148" y="6464"/>
                    <a:pt x="8789" y="6464"/>
                  </a:cubicBezTo>
                  <a:close/>
                  <a:moveTo>
                    <a:pt x="11514" y="702"/>
                  </a:moveTo>
                  <a:lnTo>
                    <a:pt x="11514" y="9576"/>
                  </a:lnTo>
                  <a:lnTo>
                    <a:pt x="10303" y="9576"/>
                  </a:lnTo>
                  <a:lnTo>
                    <a:pt x="10303" y="8777"/>
                  </a:lnTo>
                  <a:cubicBezTo>
                    <a:pt x="10581" y="8414"/>
                    <a:pt x="10726" y="7966"/>
                    <a:pt x="10690" y="7481"/>
                  </a:cubicBezTo>
                  <a:cubicBezTo>
                    <a:pt x="10605" y="6537"/>
                    <a:pt x="9830" y="5787"/>
                    <a:pt x="8886" y="5738"/>
                  </a:cubicBezTo>
                  <a:cubicBezTo>
                    <a:pt x="8858" y="5737"/>
                    <a:pt x="8829" y="5736"/>
                    <a:pt x="8801" y="5736"/>
                  </a:cubicBezTo>
                  <a:cubicBezTo>
                    <a:pt x="7762" y="5736"/>
                    <a:pt x="6901" y="6590"/>
                    <a:pt x="6901" y="7627"/>
                  </a:cubicBezTo>
                  <a:cubicBezTo>
                    <a:pt x="6901" y="8062"/>
                    <a:pt x="7046" y="8450"/>
                    <a:pt x="7288" y="8777"/>
                  </a:cubicBezTo>
                  <a:lnTo>
                    <a:pt x="7288" y="9576"/>
                  </a:lnTo>
                  <a:lnTo>
                    <a:pt x="727" y="9576"/>
                  </a:lnTo>
                  <a:lnTo>
                    <a:pt x="727" y="702"/>
                  </a:lnTo>
                  <a:close/>
                  <a:moveTo>
                    <a:pt x="9577" y="9358"/>
                  </a:moveTo>
                  <a:lnTo>
                    <a:pt x="9577" y="11283"/>
                  </a:lnTo>
                  <a:lnTo>
                    <a:pt x="8947" y="10968"/>
                  </a:lnTo>
                  <a:cubicBezTo>
                    <a:pt x="8892" y="10938"/>
                    <a:pt x="8835" y="10923"/>
                    <a:pt x="8779" y="10923"/>
                  </a:cubicBezTo>
                  <a:cubicBezTo>
                    <a:pt x="8723" y="10923"/>
                    <a:pt x="8668" y="10938"/>
                    <a:pt x="8620" y="10968"/>
                  </a:cubicBezTo>
                  <a:lnTo>
                    <a:pt x="7990" y="11283"/>
                  </a:lnTo>
                  <a:lnTo>
                    <a:pt x="7990" y="9358"/>
                  </a:lnTo>
                  <a:cubicBezTo>
                    <a:pt x="8232" y="9467"/>
                    <a:pt x="8499" y="9528"/>
                    <a:pt x="8778" y="9528"/>
                  </a:cubicBezTo>
                  <a:cubicBezTo>
                    <a:pt x="9068" y="9528"/>
                    <a:pt x="9335" y="9467"/>
                    <a:pt x="9577" y="9358"/>
                  </a:cubicBezTo>
                  <a:close/>
                  <a:moveTo>
                    <a:pt x="364" y="0"/>
                  </a:moveTo>
                  <a:cubicBezTo>
                    <a:pt x="158" y="0"/>
                    <a:pt x="1" y="158"/>
                    <a:pt x="1" y="352"/>
                  </a:cubicBezTo>
                  <a:lnTo>
                    <a:pt x="1" y="9951"/>
                  </a:lnTo>
                  <a:cubicBezTo>
                    <a:pt x="1" y="10145"/>
                    <a:pt x="158" y="10302"/>
                    <a:pt x="364" y="10302"/>
                  </a:cubicBezTo>
                  <a:lnTo>
                    <a:pt x="7288" y="10302"/>
                  </a:lnTo>
                  <a:lnTo>
                    <a:pt x="7288" y="11864"/>
                  </a:lnTo>
                  <a:cubicBezTo>
                    <a:pt x="7288" y="11985"/>
                    <a:pt x="7349" y="12106"/>
                    <a:pt x="7458" y="12167"/>
                  </a:cubicBezTo>
                  <a:cubicBezTo>
                    <a:pt x="7515" y="12205"/>
                    <a:pt x="7575" y="12223"/>
                    <a:pt x="7637" y="12223"/>
                  </a:cubicBezTo>
                  <a:cubicBezTo>
                    <a:pt x="7693" y="12223"/>
                    <a:pt x="7751" y="12208"/>
                    <a:pt x="7809" y="12178"/>
                  </a:cubicBezTo>
                  <a:lnTo>
                    <a:pt x="8802" y="11694"/>
                  </a:lnTo>
                  <a:lnTo>
                    <a:pt x="9795" y="12178"/>
                  </a:lnTo>
                  <a:cubicBezTo>
                    <a:pt x="9843" y="12205"/>
                    <a:pt x="9899" y="12219"/>
                    <a:pt x="9954" y="12219"/>
                  </a:cubicBezTo>
                  <a:cubicBezTo>
                    <a:pt x="10051" y="12219"/>
                    <a:pt x="10149" y="12178"/>
                    <a:pt x="10218" y="12094"/>
                  </a:cubicBezTo>
                  <a:cubicBezTo>
                    <a:pt x="10279" y="12033"/>
                    <a:pt x="10303" y="11949"/>
                    <a:pt x="10303" y="11852"/>
                  </a:cubicBezTo>
                  <a:lnTo>
                    <a:pt x="10303" y="10302"/>
                  </a:lnTo>
                  <a:lnTo>
                    <a:pt x="11853" y="10302"/>
                  </a:lnTo>
                  <a:cubicBezTo>
                    <a:pt x="12058" y="10302"/>
                    <a:pt x="12216" y="10145"/>
                    <a:pt x="12216" y="9951"/>
                  </a:cubicBezTo>
                  <a:lnTo>
                    <a:pt x="12216" y="352"/>
                  </a:lnTo>
                  <a:cubicBezTo>
                    <a:pt x="12216" y="158"/>
                    <a:pt x="12058" y="0"/>
                    <a:pt x="1185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66"/>
            <p:cNvSpPr/>
            <p:nvPr/>
          </p:nvSpPr>
          <p:spPr>
            <a:xfrm>
              <a:off x="3414500" y="295325"/>
              <a:ext cx="135300" cy="18475"/>
            </a:xfrm>
            <a:custGeom>
              <a:rect b="b" l="l" r="r" t="t"/>
              <a:pathLst>
                <a:path extrusionOk="0" h="739" w="5412">
                  <a:moveTo>
                    <a:pt x="412" y="0"/>
                  </a:moveTo>
                  <a:cubicBezTo>
                    <a:pt x="254" y="0"/>
                    <a:pt x="98" y="109"/>
                    <a:pt x="61" y="278"/>
                  </a:cubicBezTo>
                  <a:cubicBezTo>
                    <a:pt x="1" y="521"/>
                    <a:pt x="182" y="738"/>
                    <a:pt x="412" y="738"/>
                  </a:cubicBezTo>
                  <a:lnTo>
                    <a:pt x="5000" y="738"/>
                  </a:lnTo>
                  <a:cubicBezTo>
                    <a:pt x="5169" y="738"/>
                    <a:pt x="5315" y="617"/>
                    <a:pt x="5351" y="460"/>
                  </a:cubicBezTo>
                  <a:cubicBezTo>
                    <a:pt x="5412" y="218"/>
                    <a:pt x="5230" y="0"/>
                    <a:pt x="501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66"/>
            <p:cNvSpPr/>
            <p:nvPr/>
          </p:nvSpPr>
          <p:spPr>
            <a:xfrm>
              <a:off x="3385750" y="343150"/>
              <a:ext cx="192825" cy="18175"/>
            </a:xfrm>
            <a:custGeom>
              <a:rect b="b" l="l" r="r" t="t"/>
              <a:pathLst>
                <a:path extrusionOk="0" h="727" w="7713">
                  <a:moveTo>
                    <a:pt x="412" y="0"/>
                  </a:moveTo>
                  <a:cubicBezTo>
                    <a:pt x="255" y="0"/>
                    <a:pt x="97" y="109"/>
                    <a:pt x="61" y="278"/>
                  </a:cubicBezTo>
                  <a:cubicBezTo>
                    <a:pt x="0" y="509"/>
                    <a:pt x="182" y="727"/>
                    <a:pt x="412" y="727"/>
                  </a:cubicBezTo>
                  <a:lnTo>
                    <a:pt x="7300" y="727"/>
                  </a:lnTo>
                  <a:cubicBezTo>
                    <a:pt x="7470" y="727"/>
                    <a:pt x="7615" y="617"/>
                    <a:pt x="7651" y="448"/>
                  </a:cubicBezTo>
                  <a:cubicBezTo>
                    <a:pt x="7712" y="205"/>
                    <a:pt x="7530" y="0"/>
                    <a:pt x="730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66"/>
            <p:cNvSpPr/>
            <p:nvPr/>
          </p:nvSpPr>
          <p:spPr>
            <a:xfrm>
              <a:off x="3387875" y="382175"/>
              <a:ext cx="92625" cy="17275"/>
            </a:xfrm>
            <a:custGeom>
              <a:rect b="b" l="l" r="r" t="t"/>
              <a:pathLst>
                <a:path extrusionOk="0" h="691" w="3705">
                  <a:moveTo>
                    <a:pt x="364" y="0"/>
                  </a:moveTo>
                  <a:cubicBezTo>
                    <a:pt x="170" y="0"/>
                    <a:pt x="12" y="146"/>
                    <a:pt x="0" y="339"/>
                  </a:cubicBezTo>
                  <a:cubicBezTo>
                    <a:pt x="0" y="533"/>
                    <a:pt x="157" y="691"/>
                    <a:pt x="351" y="691"/>
                  </a:cubicBezTo>
                  <a:lnTo>
                    <a:pt x="3342" y="691"/>
                  </a:lnTo>
                  <a:cubicBezTo>
                    <a:pt x="3535" y="691"/>
                    <a:pt x="3705" y="546"/>
                    <a:pt x="3705" y="352"/>
                  </a:cubicBezTo>
                  <a:cubicBezTo>
                    <a:pt x="3705" y="158"/>
                    <a:pt x="3547" y="0"/>
                    <a:pt x="335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66"/>
            <p:cNvSpPr/>
            <p:nvPr/>
          </p:nvSpPr>
          <p:spPr>
            <a:xfrm>
              <a:off x="3384850" y="420300"/>
              <a:ext cx="98975" cy="18175"/>
            </a:xfrm>
            <a:custGeom>
              <a:rect b="b" l="l" r="r" t="t"/>
              <a:pathLst>
                <a:path extrusionOk="0" h="727" w="3959">
                  <a:moveTo>
                    <a:pt x="412" y="1"/>
                  </a:moveTo>
                  <a:cubicBezTo>
                    <a:pt x="243" y="1"/>
                    <a:pt x="97" y="110"/>
                    <a:pt x="49" y="267"/>
                  </a:cubicBezTo>
                  <a:cubicBezTo>
                    <a:pt x="0" y="509"/>
                    <a:pt x="182" y="727"/>
                    <a:pt x="412" y="727"/>
                  </a:cubicBezTo>
                  <a:lnTo>
                    <a:pt x="3535" y="727"/>
                  </a:lnTo>
                  <a:cubicBezTo>
                    <a:pt x="3705" y="727"/>
                    <a:pt x="3862" y="619"/>
                    <a:pt x="3898" y="449"/>
                  </a:cubicBezTo>
                  <a:cubicBezTo>
                    <a:pt x="3958" y="207"/>
                    <a:pt x="3777" y="1"/>
                    <a:pt x="354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49" name="Google Shape;849;p66"/>
          <p:cNvSpPr txBox="1"/>
          <p:nvPr>
            <p:ph type="ctrTitle"/>
          </p:nvPr>
        </p:nvSpPr>
        <p:spPr>
          <a:xfrm>
            <a:off x="182000" y="1576050"/>
            <a:ext cx="6123600" cy="2996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5600">
                <a:latin typeface="Bebas Neue"/>
                <a:ea typeface="Bebas Neue"/>
                <a:cs typeface="Bebas Neue"/>
                <a:sym typeface="Bebas Neue"/>
              </a:rPr>
              <a:t>New Student Orientation</a:t>
            </a:r>
            <a:endParaRPr sz="5600">
              <a:latin typeface="Bebas Neue"/>
              <a:ea typeface="Bebas Neue"/>
              <a:cs typeface="Bebas Neue"/>
              <a:sym typeface="Bebas Neue"/>
            </a:endParaRPr>
          </a:p>
          <a:p>
            <a:pPr indent="0" lvl="0" marL="0" rtl="0" algn="ctr">
              <a:spcBef>
                <a:spcPts val="0"/>
              </a:spcBef>
              <a:spcAft>
                <a:spcPts val="0"/>
              </a:spcAft>
              <a:buClr>
                <a:schemeClr val="dk1"/>
              </a:buClr>
              <a:buSzPts val="1100"/>
              <a:buFont typeface="Arial"/>
              <a:buNone/>
            </a:pPr>
            <a:r>
              <a:rPr lang="en" sz="4500">
                <a:latin typeface="Bebas Neue"/>
                <a:ea typeface="Bebas Neue"/>
                <a:cs typeface="Bebas Neue"/>
                <a:sym typeface="Bebas Neue"/>
              </a:rPr>
              <a:t>Parent Presentation</a:t>
            </a:r>
            <a:endParaRPr sz="4500">
              <a:latin typeface="Bebas Neue"/>
              <a:ea typeface="Bebas Neue"/>
              <a:cs typeface="Bebas Neue"/>
              <a:sym typeface="Bebas Neue"/>
            </a:endParaRPr>
          </a:p>
        </p:txBody>
      </p:sp>
      <p:sp>
        <p:nvSpPr>
          <p:cNvPr id="850" name="Google Shape;850;p66"/>
          <p:cNvSpPr/>
          <p:nvPr/>
        </p:nvSpPr>
        <p:spPr>
          <a:xfrm>
            <a:off x="6432666" y="3152275"/>
            <a:ext cx="409500" cy="409500"/>
          </a:xfrm>
          <a:prstGeom prst="ellipse">
            <a:avLst/>
          </a:prstGeom>
          <a:solidFill>
            <a:srgbClr val="652D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66"/>
          <p:cNvSpPr/>
          <p:nvPr/>
        </p:nvSpPr>
        <p:spPr>
          <a:xfrm>
            <a:off x="5896099" y="4314825"/>
            <a:ext cx="409500" cy="409500"/>
          </a:xfrm>
          <a:prstGeom prst="ellipse">
            <a:avLst/>
          </a:prstGeom>
          <a:solidFill>
            <a:srgbClr val="DFE2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66"/>
          <p:cNvSpPr/>
          <p:nvPr/>
        </p:nvSpPr>
        <p:spPr>
          <a:xfrm>
            <a:off x="3784650" y="-847725"/>
            <a:ext cx="2322600" cy="2322600"/>
          </a:xfrm>
          <a:prstGeom prst="ellipse">
            <a:avLst/>
          </a:prstGeom>
          <a:solidFill>
            <a:srgbClr val="652D6B">
              <a:alpha val="73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66"/>
          <p:cNvSpPr/>
          <p:nvPr/>
        </p:nvSpPr>
        <p:spPr>
          <a:xfrm>
            <a:off x="5770750" y="81450"/>
            <a:ext cx="1495800" cy="1494600"/>
          </a:xfrm>
          <a:prstGeom prst="ellipse">
            <a:avLst/>
          </a:prstGeom>
          <a:solidFill>
            <a:srgbClr val="DFE251">
              <a:alpha val="734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66"/>
          <p:cNvSpPr/>
          <p:nvPr/>
        </p:nvSpPr>
        <p:spPr>
          <a:xfrm>
            <a:off x="6507822" y="3561775"/>
            <a:ext cx="1495800" cy="1494600"/>
          </a:xfrm>
          <a:prstGeom prst="ellipse">
            <a:avLst/>
          </a:prstGeom>
          <a:solidFill>
            <a:srgbClr val="E19116">
              <a:alpha val="739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55" name="Google Shape;855;p66"/>
          <p:cNvGrpSpPr/>
          <p:nvPr/>
        </p:nvGrpSpPr>
        <p:grpSpPr>
          <a:xfrm>
            <a:off x="6802961" y="3941121"/>
            <a:ext cx="905528" cy="735913"/>
            <a:chOff x="707675" y="1207500"/>
            <a:chExt cx="305375" cy="248175"/>
          </a:xfrm>
        </p:grpSpPr>
        <p:sp>
          <p:nvSpPr>
            <p:cNvPr id="856" name="Google Shape;856;p66"/>
            <p:cNvSpPr/>
            <p:nvPr/>
          </p:nvSpPr>
          <p:spPr>
            <a:xfrm>
              <a:off x="746700" y="1322775"/>
              <a:ext cx="83275" cy="17600"/>
            </a:xfrm>
            <a:custGeom>
              <a:rect b="b" l="l" r="r" t="t"/>
              <a:pathLst>
                <a:path extrusionOk="0" h="704" w="3331">
                  <a:moveTo>
                    <a:pt x="364" y="1"/>
                  </a:moveTo>
                  <a:cubicBezTo>
                    <a:pt x="170" y="1"/>
                    <a:pt x="1" y="159"/>
                    <a:pt x="1" y="352"/>
                  </a:cubicBezTo>
                  <a:cubicBezTo>
                    <a:pt x="1" y="546"/>
                    <a:pt x="158" y="703"/>
                    <a:pt x="352" y="703"/>
                  </a:cubicBezTo>
                  <a:lnTo>
                    <a:pt x="2967" y="703"/>
                  </a:lnTo>
                  <a:cubicBezTo>
                    <a:pt x="3161" y="703"/>
                    <a:pt x="3330" y="546"/>
                    <a:pt x="3330" y="364"/>
                  </a:cubicBezTo>
                  <a:cubicBezTo>
                    <a:pt x="3330" y="159"/>
                    <a:pt x="3172" y="1"/>
                    <a:pt x="297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66"/>
            <p:cNvSpPr/>
            <p:nvPr/>
          </p:nvSpPr>
          <p:spPr>
            <a:xfrm>
              <a:off x="743675" y="1360325"/>
              <a:ext cx="89325" cy="18175"/>
            </a:xfrm>
            <a:custGeom>
              <a:rect b="b" l="l" r="r" t="t"/>
              <a:pathLst>
                <a:path extrusionOk="0" h="727" w="3573">
                  <a:moveTo>
                    <a:pt x="412" y="0"/>
                  </a:moveTo>
                  <a:cubicBezTo>
                    <a:pt x="255" y="0"/>
                    <a:pt x="97" y="109"/>
                    <a:pt x="62" y="266"/>
                  </a:cubicBezTo>
                  <a:cubicBezTo>
                    <a:pt x="1" y="508"/>
                    <a:pt x="183" y="726"/>
                    <a:pt x="412" y="726"/>
                  </a:cubicBezTo>
                  <a:lnTo>
                    <a:pt x="3161" y="726"/>
                  </a:lnTo>
                  <a:cubicBezTo>
                    <a:pt x="3317" y="726"/>
                    <a:pt x="3475" y="618"/>
                    <a:pt x="3511" y="448"/>
                  </a:cubicBezTo>
                  <a:cubicBezTo>
                    <a:pt x="3572" y="218"/>
                    <a:pt x="3390" y="0"/>
                    <a:pt x="316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66"/>
            <p:cNvSpPr/>
            <p:nvPr/>
          </p:nvSpPr>
          <p:spPr>
            <a:xfrm>
              <a:off x="707675" y="1207500"/>
              <a:ext cx="305375" cy="248175"/>
            </a:xfrm>
            <a:custGeom>
              <a:rect b="b" l="l" r="r" t="t"/>
              <a:pathLst>
                <a:path extrusionOk="0" h="9927" w="12215">
                  <a:moveTo>
                    <a:pt x="4940" y="702"/>
                  </a:moveTo>
                  <a:cubicBezTo>
                    <a:pt x="5375" y="702"/>
                    <a:pt x="5726" y="1053"/>
                    <a:pt x="5726" y="1501"/>
                  </a:cubicBezTo>
                  <a:lnTo>
                    <a:pt x="5726" y="7893"/>
                  </a:lnTo>
                  <a:cubicBezTo>
                    <a:pt x="5496" y="7748"/>
                    <a:pt x="5218" y="7663"/>
                    <a:pt x="4940" y="7663"/>
                  </a:cubicBezTo>
                  <a:lnTo>
                    <a:pt x="703" y="7663"/>
                  </a:lnTo>
                  <a:lnTo>
                    <a:pt x="703" y="702"/>
                  </a:lnTo>
                  <a:close/>
                  <a:moveTo>
                    <a:pt x="11488" y="702"/>
                  </a:moveTo>
                  <a:lnTo>
                    <a:pt x="11488" y="7663"/>
                  </a:lnTo>
                  <a:lnTo>
                    <a:pt x="7251" y="7663"/>
                  </a:lnTo>
                  <a:cubicBezTo>
                    <a:pt x="6973" y="7663"/>
                    <a:pt x="6694" y="7748"/>
                    <a:pt x="6465" y="7893"/>
                  </a:cubicBezTo>
                  <a:lnTo>
                    <a:pt x="6465" y="1501"/>
                  </a:lnTo>
                  <a:cubicBezTo>
                    <a:pt x="6465" y="1053"/>
                    <a:pt x="6815" y="702"/>
                    <a:pt x="7251" y="702"/>
                  </a:cubicBezTo>
                  <a:close/>
                  <a:moveTo>
                    <a:pt x="4940" y="8365"/>
                  </a:moveTo>
                  <a:cubicBezTo>
                    <a:pt x="5375" y="8365"/>
                    <a:pt x="5726" y="8728"/>
                    <a:pt x="5726" y="9164"/>
                  </a:cubicBezTo>
                  <a:lnTo>
                    <a:pt x="5726" y="9200"/>
                  </a:lnTo>
                  <a:lnTo>
                    <a:pt x="703" y="9200"/>
                  </a:lnTo>
                  <a:lnTo>
                    <a:pt x="703" y="8365"/>
                  </a:lnTo>
                  <a:close/>
                  <a:moveTo>
                    <a:pt x="11488" y="8365"/>
                  </a:moveTo>
                  <a:lnTo>
                    <a:pt x="11488" y="9200"/>
                  </a:lnTo>
                  <a:lnTo>
                    <a:pt x="6465" y="9200"/>
                  </a:lnTo>
                  <a:lnTo>
                    <a:pt x="6465" y="9164"/>
                  </a:lnTo>
                  <a:cubicBezTo>
                    <a:pt x="6465" y="8728"/>
                    <a:pt x="6815" y="8365"/>
                    <a:pt x="7251" y="8365"/>
                  </a:cubicBezTo>
                  <a:close/>
                  <a:moveTo>
                    <a:pt x="364" y="0"/>
                  </a:moveTo>
                  <a:cubicBezTo>
                    <a:pt x="170" y="0"/>
                    <a:pt x="0" y="157"/>
                    <a:pt x="0" y="363"/>
                  </a:cubicBezTo>
                  <a:lnTo>
                    <a:pt x="0" y="9564"/>
                  </a:lnTo>
                  <a:cubicBezTo>
                    <a:pt x="0" y="9769"/>
                    <a:pt x="170" y="9927"/>
                    <a:pt x="364" y="9927"/>
                  </a:cubicBezTo>
                  <a:lnTo>
                    <a:pt x="11864" y="9927"/>
                  </a:lnTo>
                  <a:cubicBezTo>
                    <a:pt x="12058" y="9927"/>
                    <a:pt x="12215" y="9769"/>
                    <a:pt x="12215" y="9564"/>
                  </a:cubicBezTo>
                  <a:lnTo>
                    <a:pt x="12215" y="363"/>
                  </a:lnTo>
                  <a:cubicBezTo>
                    <a:pt x="12215" y="157"/>
                    <a:pt x="12058" y="0"/>
                    <a:pt x="11864" y="0"/>
                  </a:cubicBezTo>
                  <a:lnTo>
                    <a:pt x="7264" y="0"/>
                  </a:lnTo>
                  <a:cubicBezTo>
                    <a:pt x="6549" y="0"/>
                    <a:pt x="6174" y="472"/>
                    <a:pt x="6113" y="533"/>
                  </a:cubicBezTo>
                  <a:cubicBezTo>
                    <a:pt x="6053" y="472"/>
                    <a:pt x="5666" y="0"/>
                    <a:pt x="496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66"/>
            <p:cNvSpPr/>
            <p:nvPr/>
          </p:nvSpPr>
          <p:spPr>
            <a:xfrm>
              <a:off x="890475" y="1322775"/>
              <a:ext cx="83225" cy="17600"/>
            </a:xfrm>
            <a:custGeom>
              <a:rect b="b" l="l" r="r" t="t"/>
              <a:pathLst>
                <a:path extrusionOk="0" h="704" w="3329">
                  <a:moveTo>
                    <a:pt x="363" y="1"/>
                  </a:moveTo>
                  <a:cubicBezTo>
                    <a:pt x="170" y="1"/>
                    <a:pt x="0" y="159"/>
                    <a:pt x="0" y="352"/>
                  </a:cubicBezTo>
                  <a:cubicBezTo>
                    <a:pt x="0" y="546"/>
                    <a:pt x="157" y="703"/>
                    <a:pt x="351" y="703"/>
                  </a:cubicBezTo>
                  <a:lnTo>
                    <a:pt x="2966" y="703"/>
                  </a:lnTo>
                  <a:cubicBezTo>
                    <a:pt x="3159" y="703"/>
                    <a:pt x="3317" y="546"/>
                    <a:pt x="3329" y="364"/>
                  </a:cubicBezTo>
                  <a:cubicBezTo>
                    <a:pt x="3329" y="159"/>
                    <a:pt x="3172" y="1"/>
                    <a:pt x="297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66"/>
            <p:cNvSpPr/>
            <p:nvPr/>
          </p:nvSpPr>
          <p:spPr>
            <a:xfrm>
              <a:off x="887450" y="1360325"/>
              <a:ext cx="89275" cy="18175"/>
            </a:xfrm>
            <a:custGeom>
              <a:rect b="b" l="l" r="r" t="t"/>
              <a:pathLst>
                <a:path extrusionOk="0" h="727" w="3571">
                  <a:moveTo>
                    <a:pt x="412" y="0"/>
                  </a:moveTo>
                  <a:cubicBezTo>
                    <a:pt x="254" y="0"/>
                    <a:pt x="97" y="109"/>
                    <a:pt x="60" y="266"/>
                  </a:cubicBezTo>
                  <a:cubicBezTo>
                    <a:pt x="0" y="508"/>
                    <a:pt x="181" y="726"/>
                    <a:pt x="412" y="726"/>
                  </a:cubicBezTo>
                  <a:lnTo>
                    <a:pt x="3148" y="726"/>
                  </a:lnTo>
                  <a:cubicBezTo>
                    <a:pt x="3317" y="726"/>
                    <a:pt x="3474" y="618"/>
                    <a:pt x="3511" y="448"/>
                  </a:cubicBezTo>
                  <a:cubicBezTo>
                    <a:pt x="3571" y="218"/>
                    <a:pt x="3390" y="0"/>
                    <a:pt x="315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66"/>
            <p:cNvSpPr/>
            <p:nvPr/>
          </p:nvSpPr>
          <p:spPr>
            <a:xfrm>
              <a:off x="889875" y="1245625"/>
              <a:ext cx="85050" cy="56600"/>
            </a:xfrm>
            <a:custGeom>
              <a:rect b="b" l="l" r="r" t="t"/>
              <a:pathLst>
                <a:path extrusionOk="0" h="2264" w="3402">
                  <a:moveTo>
                    <a:pt x="2675" y="703"/>
                  </a:moveTo>
                  <a:lnTo>
                    <a:pt x="2675" y="1526"/>
                  </a:lnTo>
                  <a:lnTo>
                    <a:pt x="702" y="1526"/>
                  </a:lnTo>
                  <a:lnTo>
                    <a:pt x="702" y="703"/>
                  </a:lnTo>
                  <a:close/>
                  <a:moveTo>
                    <a:pt x="363" y="0"/>
                  </a:moveTo>
                  <a:cubicBezTo>
                    <a:pt x="157" y="0"/>
                    <a:pt x="0" y="170"/>
                    <a:pt x="0" y="364"/>
                  </a:cubicBezTo>
                  <a:lnTo>
                    <a:pt x="0" y="1901"/>
                  </a:lnTo>
                  <a:cubicBezTo>
                    <a:pt x="0" y="2107"/>
                    <a:pt x="157" y="2264"/>
                    <a:pt x="363" y="2264"/>
                  </a:cubicBezTo>
                  <a:lnTo>
                    <a:pt x="3051" y="2264"/>
                  </a:lnTo>
                  <a:cubicBezTo>
                    <a:pt x="3244" y="2264"/>
                    <a:pt x="3401" y="2107"/>
                    <a:pt x="3401" y="1901"/>
                  </a:cubicBezTo>
                  <a:lnTo>
                    <a:pt x="3401" y="364"/>
                  </a:lnTo>
                  <a:cubicBezTo>
                    <a:pt x="3401" y="170"/>
                    <a:pt x="3244" y="0"/>
                    <a:pt x="305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66"/>
            <p:cNvSpPr/>
            <p:nvPr/>
          </p:nvSpPr>
          <p:spPr>
            <a:xfrm>
              <a:off x="745800" y="1245625"/>
              <a:ext cx="85375" cy="56600"/>
            </a:xfrm>
            <a:custGeom>
              <a:rect b="b" l="l" r="r" t="t"/>
              <a:pathLst>
                <a:path extrusionOk="0" h="2264" w="3415">
                  <a:moveTo>
                    <a:pt x="2676" y="703"/>
                  </a:moveTo>
                  <a:lnTo>
                    <a:pt x="2676" y="1526"/>
                  </a:lnTo>
                  <a:lnTo>
                    <a:pt x="703" y="1526"/>
                  </a:lnTo>
                  <a:lnTo>
                    <a:pt x="703" y="703"/>
                  </a:lnTo>
                  <a:close/>
                  <a:moveTo>
                    <a:pt x="364" y="0"/>
                  </a:moveTo>
                  <a:cubicBezTo>
                    <a:pt x="170" y="0"/>
                    <a:pt x="1" y="170"/>
                    <a:pt x="1" y="364"/>
                  </a:cubicBezTo>
                  <a:lnTo>
                    <a:pt x="1" y="1901"/>
                  </a:lnTo>
                  <a:cubicBezTo>
                    <a:pt x="1" y="2107"/>
                    <a:pt x="170" y="2264"/>
                    <a:pt x="364" y="2264"/>
                  </a:cubicBezTo>
                  <a:lnTo>
                    <a:pt x="3051" y="2264"/>
                  </a:lnTo>
                  <a:cubicBezTo>
                    <a:pt x="3245" y="2264"/>
                    <a:pt x="3415" y="2107"/>
                    <a:pt x="3415" y="1901"/>
                  </a:cubicBezTo>
                  <a:lnTo>
                    <a:pt x="3415" y="364"/>
                  </a:lnTo>
                  <a:cubicBezTo>
                    <a:pt x="3415" y="170"/>
                    <a:pt x="3245" y="0"/>
                    <a:pt x="305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66"/>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lnTo>
                    <a:pt x="0" y="0"/>
                  </a:lnTo>
                  <a:lnTo>
                    <a:pt x="0" y="0"/>
                  </a:lnTo>
                  <a:lnTo>
                    <a:pt x="0" y="0"/>
                  </a:lnTo>
                  <a:lnTo>
                    <a:pt x="0" y="0"/>
                  </a:lnTo>
                  <a:close/>
                  <a:moveTo>
                    <a:pt x="0" y="0"/>
                  </a:moveTo>
                  <a:lnTo>
                    <a:pt x="0" y="0"/>
                  </a:lnTo>
                  <a:lnTo>
                    <a:pt x="0" y="0"/>
                  </a:lnTo>
                  <a:close/>
                  <a:moveTo>
                    <a:pt x="0" y="0"/>
                  </a:moveTo>
                  <a:lnTo>
                    <a:pt x="0" y="0"/>
                  </a:lnTo>
                  <a:lnTo>
                    <a:pt x="0" y="0"/>
                  </a:lnTo>
                  <a:lnTo>
                    <a:pt x="0" y="0"/>
                  </a:lnTo>
                  <a:lnTo>
                    <a:pt x="0" y="0"/>
                  </a:lnTo>
                  <a:lnTo>
                    <a:pt x="0" y="0"/>
                  </a:lnTo>
                  <a:lnTo>
                    <a:pt x="0" y="0"/>
                  </a:lnTo>
                  <a:lnTo>
                    <a:pt x="0" y="0"/>
                  </a:lnTo>
                  <a:lnTo>
                    <a:pt x="0" y="0"/>
                  </a:lnTo>
                  <a:lnTo>
                    <a:pt x="0" y="0"/>
                  </a:lnTo>
                  <a:close/>
                  <a:moveTo>
                    <a:pt x="0" y="0"/>
                  </a:moveTo>
                  <a:lnTo>
                    <a:pt x="0" y="0"/>
                  </a:lnTo>
                  <a:lnTo>
                    <a:pt x="0" y="0"/>
                  </a:lnTo>
                  <a:lnTo>
                    <a:pt x="0" y="0"/>
                  </a:lnTo>
                  <a:close/>
                  <a:moveTo>
                    <a:pt x="0" y="0"/>
                  </a:moveTo>
                  <a:lnTo>
                    <a:pt x="0" y="0"/>
                  </a:lnTo>
                  <a:lnTo>
                    <a:pt x="0" y="0"/>
                  </a:lnTo>
                  <a:lnTo>
                    <a:pt x="0" y="0"/>
                  </a:lnTo>
                  <a:close/>
                  <a:moveTo>
                    <a:pt x="0" y="0"/>
                  </a:moveTo>
                  <a:lnTo>
                    <a:pt x="0" y="0"/>
                  </a:lnTo>
                  <a:lnTo>
                    <a:pt x="0" y="0"/>
                  </a:lnTo>
                  <a:lnTo>
                    <a:pt x="0" y="0"/>
                  </a:lnTo>
                  <a:close/>
                  <a:moveTo>
                    <a:pt x="0" y="0"/>
                  </a:moveTo>
                  <a:lnTo>
                    <a:pt x="0" y="0"/>
                  </a:lnTo>
                  <a:lnTo>
                    <a:pt x="0" y="0"/>
                  </a:lnTo>
                  <a:lnTo>
                    <a:pt x="0" y="0"/>
                  </a:lnTo>
                  <a:close/>
                  <a:moveTo>
                    <a:pt x="0" y="0"/>
                  </a:moveTo>
                  <a:lnTo>
                    <a:pt x="0" y="0"/>
                  </a:lnTo>
                  <a:lnTo>
                    <a:pt x="0" y="0"/>
                  </a:lnTo>
                  <a:lnTo>
                    <a:pt x="0" y="0"/>
                  </a:lnTo>
                  <a:close/>
                  <a:moveTo>
                    <a:pt x="0" y="0"/>
                  </a:moveTo>
                  <a:lnTo>
                    <a:pt x="0" y="0"/>
                  </a:lnTo>
                  <a:lnTo>
                    <a:pt x="0" y="0"/>
                  </a:lnTo>
                  <a:lnTo>
                    <a:pt x="0" y="0"/>
                  </a:lnTo>
                  <a:close/>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lnTo>
                    <a:pt x="0" y="0"/>
                  </a:lnTo>
                  <a:lnTo>
                    <a:pt x="0" y="0"/>
                  </a:lnTo>
                  <a:lnTo>
                    <a:pt x="0" y="0"/>
                  </a:lnTo>
                  <a:lnTo>
                    <a:pt x="0" y="0"/>
                  </a:lnTo>
                  <a:close/>
                  <a:moveTo>
                    <a:pt x="0" y="0"/>
                  </a:moveTo>
                  <a:lnTo>
                    <a:pt x="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66"/>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lnTo>
                    <a:pt x="0" y="0"/>
                  </a:lnTo>
                  <a:lnTo>
                    <a:pt x="0" y="0"/>
                  </a:lnTo>
                  <a:close/>
                  <a:moveTo>
                    <a:pt x="0" y="0"/>
                  </a:moveTo>
                  <a:lnTo>
                    <a:pt x="0" y="0"/>
                  </a:lnTo>
                  <a:lnTo>
                    <a:pt x="0" y="0"/>
                  </a:lnTo>
                  <a:lnTo>
                    <a:pt x="0" y="0"/>
                  </a:lnTo>
                  <a:lnTo>
                    <a:pt x="0" y="0"/>
                  </a:lnTo>
                  <a:lnTo>
                    <a:pt x="0" y="0"/>
                  </a:lnTo>
                  <a:lnTo>
                    <a:pt x="0" y="0"/>
                  </a:lnTo>
                  <a:lnTo>
                    <a:pt x="0" y="0"/>
                  </a:lnTo>
                  <a:close/>
                  <a:moveTo>
                    <a:pt x="0" y="0"/>
                  </a:moveTo>
                  <a:lnTo>
                    <a:pt x="0" y="0"/>
                  </a:lnTo>
                  <a:lnTo>
                    <a:pt x="0" y="0"/>
                  </a:lnTo>
                  <a:lnTo>
                    <a:pt x="0" y="0"/>
                  </a:lnTo>
                  <a:close/>
                  <a:moveTo>
                    <a:pt x="0" y="0"/>
                  </a:move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66"/>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close/>
                  <a:moveTo>
                    <a:pt x="0" y="0"/>
                  </a:moveTo>
                  <a:lnTo>
                    <a:pt x="0" y="0"/>
                  </a:ln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66"/>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close/>
                  <a:moveTo>
                    <a:pt x="0" y="0"/>
                  </a:move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66"/>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close/>
                  <a:moveTo>
                    <a:pt x="0" y="0"/>
                  </a:move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66"/>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close/>
                  <a:moveTo>
                    <a:pt x="0" y="0"/>
                  </a:moveTo>
                  <a:lnTo>
                    <a:pt x="0" y="0"/>
                  </a:lnTo>
                  <a:lnTo>
                    <a:pt x="0" y="0"/>
                  </a:lnTo>
                  <a:close/>
                  <a:moveTo>
                    <a:pt x="0" y="0"/>
                  </a:moveTo>
                  <a:lnTo>
                    <a:pt x="0" y="0"/>
                  </a:lnTo>
                  <a:lnTo>
                    <a:pt x="0" y="0"/>
                  </a:lnTo>
                  <a:close/>
                  <a:moveTo>
                    <a:pt x="0" y="0"/>
                  </a:moveTo>
                  <a:lnTo>
                    <a:pt x="0" y="0"/>
                  </a:lnTo>
                  <a:lnTo>
                    <a:pt x="0" y="0"/>
                  </a:lnTo>
                  <a:close/>
                  <a:moveTo>
                    <a:pt x="0" y="0"/>
                  </a:moveTo>
                  <a:lnTo>
                    <a:pt x="0" y="0"/>
                  </a:lnTo>
                  <a:lnTo>
                    <a:pt x="0" y="0"/>
                  </a:lnTo>
                  <a:close/>
                  <a:moveTo>
                    <a:pt x="0" y="0"/>
                  </a:moveTo>
                  <a:lnTo>
                    <a:pt x="0" y="0"/>
                  </a:lnTo>
                  <a:lnTo>
                    <a:pt x="0" y="0"/>
                  </a:lnTo>
                  <a:close/>
                  <a:moveTo>
                    <a:pt x="0" y="0"/>
                  </a:moveTo>
                  <a:lnTo>
                    <a:pt x="0" y="0"/>
                  </a:lnTo>
                  <a:lnTo>
                    <a:pt x="0" y="0"/>
                  </a:lnTo>
                  <a:close/>
                  <a:moveTo>
                    <a:pt x="0" y="0"/>
                  </a:moveTo>
                  <a:lnTo>
                    <a:pt x="0" y="0"/>
                  </a:lnTo>
                  <a:lnTo>
                    <a:pt x="0" y="0"/>
                  </a:lnTo>
                  <a:close/>
                  <a:moveTo>
                    <a:pt x="0" y="0"/>
                  </a:moveTo>
                  <a:lnTo>
                    <a:pt x="0" y="0"/>
                  </a:lnTo>
                  <a:lnTo>
                    <a:pt x="0" y="0"/>
                  </a:lnTo>
                  <a:close/>
                  <a:moveTo>
                    <a:pt x="0" y="0"/>
                  </a:moveTo>
                  <a:lnTo>
                    <a:pt x="0" y="0"/>
                  </a:lnTo>
                  <a:lnTo>
                    <a:pt x="0" y="0"/>
                  </a:lnTo>
                  <a:close/>
                  <a:moveTo>
                    <a:pt x="0" y="0"/>
                  </a:moveTo>
                  <a:lnTo>
                    <a:pt x="0" y="0"/>
                  </a:lnTo>
                  <a:lnTo>
                    <a:pt x="0" y="0"/>
                  </a:lnTo>
                  <a:close/>
                  <a:moveTo>
                    <a:pt x="0" y="0"/>
                  </a:moveTo>
                  <a:lnTo>
                    <a:pt x="0" y="0"/>
                  </a:lnTo>
                  <a:lnTo>
                    <a:pt x="0" y="0"/>
                  </a:lnTo>
                  <a:close/>
                  <a:moveTo>
                    <a:pt x="0" y="0"/>
                  </a:moveTo>
                  <a:lnTo>
                    <a:pt x="0" y="0"/>
                  </a:lnTo>
                  <a:lnTo>
                    <a:pt x="0" y="0"/>
                  </a:lnTo>
                  <a:close/>
                  <a:moveTo>
                    <a:pt x="0" y="0"/>
                  </a:moveTo>
                  <a:lnTo>
                    <a:pt x="0" y="0"/>
                  </a:lnTo>
                  <a:lnTo>
                    <a:pt x="0" y="0"/>
                  </a:lnTo>
                  <a:close/>
                  <a:moveTo>
                    <a:pt x="0" y="0"/>
                  </a:move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66"/>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lnTo>
                    <a:pt x="0" y="0"/>
                  </a:lnTo>
                  <a:lnTo>
                    <a:pt x="0" y="0"/>
                  </a:lnTo>
                  <a:lnTo>
                    <a:pt x="0" y="0"/>
                  </a:lnTo>
                  <a:lnTo>
                    <a:pt x="0" y="0"/>
                  </a:lnTo>
                  <a:lnTo>
                    <a:pt x="0" y="0"/>
                  </a:lnTo>
                  <a:lnTo>
                    <a:pt x="0" y="0"/>
                  </a:lnTo>
                  <a:lnTo>
                    <a:pt x="0" y="0"/>
                  </a:lnTo>
                  <a:lnTo>
                    <a:pt x="0" y="0"/>
                  </a:lnTo>
                  <a:lnTo>
                    <a:pt x="0" y="0"/>
                  </a:lnTo>
                  <a:close/>
                  <a:moveTo>
                    <a:pt x="0" y="0"/>
                  </a:moveTo>
                  <a:lnTo>
                    <a:pt x="0" y="0"/>
                  </a:lnTo>
                  <a:lnTo>
                    <a:pt x="0" y="0"/>
                  </a:lnTo>
                  <a:lnTo>
                    <a:pt x="0" y="0"/>
                  </a:lnTo>
                  <a:close/>
                  <a:moveTo>
                    <a:pt x="0" y="0"/>
                  </a:moveTo>
                  <a:lnTo>
                    <a:pt x="0" y="0"/>
                  </a:lnTo>
                  <a:lnTo>
                    <a:pt x="0" y="0"/>
                  </a:lnTo>
                  <a:lnTo>
                    <a:pt x="0" y="0"/>
                  </a:lnTo>
                  <a:lnTo>
                    <a:pt x="0" y="0"/>
                  </a:lnTo>
                  <a:lnTo>
                    <a:pt x="0" y="0"/>
                  </a:lnTo>
                  <a:lnTo>
                    <a:pt x="0" y="0"/>
                  </a:lnTo>
                  <a:lnTo>
                    <a:pt x="0" y="0"/>
                  </a:lnTo>
                  <a:lnTo>
                    <a:pt x="0" y="0"/>
                  </a:lnTo>
                  <a:lnTo>
                    <a:pt x="0" y="0"/>
                  </a:lnTo>
                  <a:lnTo>
                    <a:pt x="0" y="0"/>
                  </a:lnTo>
                  <a:lnTo>
                    <a:pt x="0" y="0"/>
                  </a:lnTo>
                  <a:close/>
                  <a:moveTo>
                    <a:pt x="0" y="0"/>
                  </a:moveTo>
                  <a:lnTo>
                    <a:pt x="0" y="0"/>
                  </a:lnTo>
                  <a:lnTo>
                    <a:pt x="0" y="0"/>
                  </a:lnTo>
                  <a:lnTo>
                    <a:pt x="0" y="0"/>
                  </a:lnTo>
                  <a:lnTo>
                    <a:pt x="0" y="0"/>
                  </a:lnTo>
                  <a:lnTo>
                    <a:pt x="0" y="0"/>
                  </a:lnTo>
                  <a:lnTo>
                    <a:pt x="0" y="0"/>
                  </a:lnTo>
                  <a:lnTo>
                    <a:pt x="0" y="0"/>
                  </a:lnTo>
                  <a:close/>
                  <a:moveTo>
                    <a:pt x="0" y="0"/>
                  </a:moveTo>
                  <a:lnTo>
                    <a:pt x="0" y="0"/>
                  </a:lnTo>
                  <a:close/>
                  <a:moveTo>
                    <a:pt x="0" y="0"/>
                  </a:move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66"/>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lnTo>
                    <a:pt x="0" y="0"/>
                  </a:lnTo>
                  <a:lnTo>
                    <a:pt x="0" y="0"/>
                  </a:lnTo>
                  <a:close/>
                  <a:moveTo>
                    <a:pt x="0" y="0"/>
                  </a:moveTo>
                  <a:lnTo>
                    <a:pt x="0" y="0"/>
                  </a:lnTo>
                  <a:lnTo>
                    <a:pt x="0" y="0"/>
                  </a:lnTo>
                  <a:close/>
                  <a:moveTo>
                    <a:pt x="0" y="0"/>
                  </a:moveTo>
                  <a:lnTo>
                    <a:pt x="0" y="0"/>
                  </a:lnTo>
                  <a:lnTo>
                    <a:pt x="0" y="0"/>
                  </a:lnTo>
                  <a:close/>
                  <a:moveTo>
                    <a:pt x="0" y="0"/>
                  </a:moveTo>
                  <a:lnTo>
                    <a:pt x="0" y="0"/>
                  </a:lnTo>
                  <a:lnTo>
                    <a:pt x="0" y="0"/>
                  </a:lnTo>
                  <a:lnTo>
                    <a:pt x="0" y="0"/>
                  </a:ln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66"/>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close/>
                  <a:moveTo>
                    <a:pt x="0" y="0"/>
                  </a:moveTo>
                  <a:lnTo>
                    <a:pt x="0" y="0"/>
                  </a:lnTo>
                  <a:lnTo>
                    <a:pt x="0" y="0"/>
                  </a:lnTo>
                  <a:close/>
                  <a:moveTo>
                    <a:pt x="0" y="0"/>
                  </a:moveTo>
                  <a:lnTo>
                    <a:pt x="0" y="0"/>
                  </a:lnTo>
                  <a:lnTo>
                    <a:pt x="0" y="0"/>
                  </a:lnTo>
                  <a:close/>
                  <a:moveTo>
                    <a:pt x="0" y="0"/>
                  </a:moveTo>
                  <a:lnTo>
                    <a:pt x="0" y="0"/>
                  </a:lnTo>
                  <a:lnTo>
                    <a:pt x="0" y="0"/>
                  </a:lnTo>
                  <a:close/>
                  <a:moveTo>
                    <a:pt x="0" y="0"/>
                  </a:moveTo>
                  <a:lnTo>
                    <a:pt x="0" y="0"/>
                  </a:lnTo>
                  <a:lnTo>
                    <a:pt x="0" y="0"/>
                  </a:lnTo>
                  <a:close/>
                  <a:moveTo>
                    <a:pt x="0" y="0"/>
                  </a:moveTo>
                  <a:lnTo>
                    <a:pt x="0" y="0"/>
                  </a:lnTo>
                  <a:lnTo>
                    <a:pt x="0" y="0"/>
                  </a:lnTo>
                  <a:close/>
                  <a:moveTo>
                    <a:pt x="0" y="0"/>
                  </a:moveTo>
                  <a:lnTo>
                    <a:pt x="0" y="0"/>
                  </a:lnTo>
                  <a:lnTo>
                    <a:pt x="0" y="0"/>
                  </a:lnTo>
                  <a:close/>
                  <a:moveTo>
                    <a:pt x="0" y="0"/>
                  </a:moveTo>
                  <a:lnTo>
                    <a:pt x="0" y="0"/>
                  </a:lnTo>
                  <a:lnTo>
                    <a:pt x="0" y="0"/>
                  </a:lnTo>
                  <a:close/>
                  <a:moveTo>
                    <a:pt x="0" y="0"/>
                  </a:moveTo>
                  <a:lnTo>
                    <a:pt x="0" y="0"/>
                  </a:lnTo>
                  <a:close/>
                  <a:moveTo>
                    <a:pt x="0" y="0"/>
                  </a:moveTo>
                  <a:lnTo>
                    <a:pt x="0" y="0"/>
                  </a:lnTo>
                  <a:close/>
                  <a:moveTo>
                    <a:pt x="0" y="0"/>
                  </a:moveTo>
                  <a:lnTo>
                    <a:pt x="0" y="0"/>
                  </a:lnTo>
                  <a:close/>
                  <a:moveTo>
                    <a:pt x="0" y="0"/>
                  </a:move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66"/>
            <p:cNvSpPr/>
            <p:nvPr/>
          </p:nvSpPr>
          <p:spPr>
            <a:xfrm>
              <a:off x="707675" y="1207500"/>
              <a:ext cx="25" cy="25"/>
            </a:xfrm>
            <a:custGeom>
              <a:rect b="b" l="l" r="r" t="t"/>
              <a:pathLst>
                <a:path extrusionOk="0" h="1" w="1">
                  <a:moveTo>
                    <a:pt x="0" y="0"/>
                  </a:moveTo>
                  <a:lnTo>
                    <a:pt x="0" y="0"/>
                  </a:lnTo>
                  <a:lnTo>
                    <a:pt x="0" y="0"/>
                  </a:lnTo>
                  <a:lnTo>
                    <a:pt x="0" y="0"/>
                  </a:lnTo>
                  <a:close/>
                  <a:moveTo>
                    <a:pt x="0" y="0"/>
                  </a:move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66"/>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66"/>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66"/>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66"/>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lnTo>
                    <a:pt x="0" y="0"/>
                  </a:lnTo>
                  <a:lnTo>
                    <a:pt x="0" y="0"/>
                  </a:lnTo>
                  <a:close/>
                  <a:moveTo>
                    <a:pt x="0" y="0"/>
                  </a:moveTo>
                  <a:lnTo>
                    <a:pt x="0" y="0"/>
                  </a:lnTo>
                  <a:lnTo>
                    <a:pt x="0" y="0"/>
                  </a:lnTo>
                  <a:close/>
                  <a:moveTo>
                    <a:pt x="0" y="0"/>
                  </a:move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66"/>
            <p:cNvSpPr/>
            <p:nvPr/>
          </p:nvSpPr>
          <p:spPr>
            <a:xfrm>
              <a:off x="707675" y="1207500"/>
              <a:ext cx="25" cy="25"/>
            </a:xfrm>
            <a:custGeom>
              <a:rect b="b" l="l" r="r" t="t"/>
              <a:pathLst>
                <a:path extrusionOk="0" h="1" w="1">
                  <a:moveTo>
                    <a:pt x="0" y="0"/>
                  </a:moveTo>
                  <a:lnTo>
                    <a:pt x="0" y="0"/>
                  </a:lnTo>
                  <a:lnTo>
                    <a:pt x="0" y="0"/>
                  </a:lnTo>
                  <a:lnTo>
                    <a:pt x="0" y="0"/>
                  </a:lnTo>
                  <a:lnTo>
                    <a:pt x="0" y="0"/>
                  </a:lnTo>
                  <a:lnTo>
                    <a:pt x="0" y="0"/>
                  </a:lnTo>
                  <a:close/>
                  <a:moveTo>
                    <a:pt x="0" y="0"/>
                  </a:move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66"/>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close/>
                  <a:moveTo>
                    <a:pt x="0" y="0"/>
                  </a:moveTo>
                  <a:lnTo>
                    <a:pt x="0" y="0"/>
                  </a:lnTo>
                  <a:lnTo>
                    <a:pt x="0" y="0"/>
                  </a:lnTo>
                  <a:lnTo>
                    <a:pt x="0" y="0"/>
                  </a:lnTo>
                  <a:close/>
                  <a:moveTo>
                    <a:pt x="0" y="0"/>
                  </a:move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66"/>
            <p:cNvSpPr/>
            <p:nvPr/>
          </p:nvSpPr>
          <p:spPr>
            <a:xfrm>
              <a:off x="707675" y="1207500"/>
              <a:ext cx="25" cy="25"/>
            </a:xfrm>
            <a:custGeom>
              <a:rect b="b" l="l" r="r" t="t"/>
              <a:pathLst>
                <a:path extrusionOk="0" h="1" w="1">
                  <a:moveTo>
                    <a:pt x="0" y="0"/>
                  </a:moveTo>
                  <a:lnTo>
                    <a:pt x="0" y="0"/>
                  </a:lnTo>
                  <a:lnTo>
                    <a:pt x="0" y="0"/>
                  </a:lnTo>
                  <a:lnTo>
                    <a:pt x="0" y="0"/>
                  </a:lnTo>
                  <a:close/>
                  <a:moveTo>
                    <a:pt x="0" y="0"/>
                  </a:move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66"/>
            <p:cNvSpPr/>
            <p:nvPr/>
          </p:nvSpPr>
          <p:spPr>
            <a:xfrm>
              <a:off x="707675" y="1207500"/>
              <a:ext cx="25" cy="25"/>
            </a:xfrm>
            <a:custGeom>
              <a:rect b="b" l="l" r="r" t="t"/>
              <a:pathLst>
                <a:path extrusionOk="0" h="1" w="1">
                  <a:moveTo>
                    <a:pt x="0" y="0"/>
                  </a:moveTo>
                  <a:lnTo>
                    <a:pt x="0" y="0"/>
                  </a:lnTo>
                  <a:lnTo>
                    <a:pt x="0" y="0"/>
                  </a:lnTo>
                  <a:lnTo>
                    <a:pt x="0" y="0"/>
                  </a:lnTo>
                  <a:close/>
                  <a:moveTo>
                    <a:pt x="0" y="0"/>
                  </a:move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66"/>
            <p:cNvSpPr/>
            <p:nvPr/>
          </p:nvSpPr>
          <p:spPr>
            <a:xfrm>
              <a:off x="707675" y="1207500"/>
              <a:ext cx="25" cy="25"/>
            </a:xfrm>
            <a:custGeom>
              <a:rect b="b" l="l" r="r" t="t"/>
              <a:pathLst>
                <a:path extrusionOk="0" h="1" w="1">
                  <a:moveTo>
                    <a:pt x="0" y="0"/>
                  </a:moveTo>
                  <a:lnTo>
                    <a:pt x="0" y="0"/>
                  </a:lnTo>
                  <a:lnTo>
                    <a:pt x="0" y="0"/>
                  </a:lnTo>
                  <a:lnTo>
                    <a:pt x="0" y="0"/>
                  </a:lnTo>
                  <a:close/>
                  <a:moveTo>
                    <a:pt x="0" y="0"/>
                  </a:move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66"/>
            <p:cNvSpPr/>
            <p:nvPr/>
          </p:nvSpPr>
          <p:spPr>
            <a:xfrm>
              <a:off x="707675" y="1207500"/>
              <a:ext cx="25" cy="25"/>
            </a:xfrm>
            <a:custGeom>
              <a:rect b="b" l="l" r="r" t="t"/>
              <a:pathLst>
                <a:path extrusionOk="0" h="1" w="1">
                  <a:moveTo>
                    <a:pt x="0" y="0"/>
                  </a:moveTo>
                  <a:lnTo>
                    <a:pt x="0" y="0"/>
                  </a:lnTo>
                  <a:lnTo>
                    <a:pt x="0" y="0"/>
                  </a:lnTo>
                  <a:lnTo>
                    <a:pt x="0" y="0"/>
                  </a:lnTo>
                  <a:close/>
                  <a:moveTo>
                    <a:pt x="0" y="0"/>
                  </a:move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66"/>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close/>
                  <a:moveTo>
                    <a:pt x="0" y="0"/>
                  </a:moveTo>
                  <a:lnTo>
                    <a:pt x="0" y="0"/>
                  </a:lnTo>
                  <a:lnTo>
                    <a:pt x="0" y="0"/>
                  </a:lnTo>
                  <a:lnTo>
                    <a:pt x="0" y="0"/>
                  </a:lnTo>
                  <a:lnTo>
                    <a:pt x="0" y="0"/>
                  </a:lnTo>
                  <a:close/>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66"/>
            <p:cNvSpPr/>
            <p:nvPr/>
          </p:nvSpPr>
          <p:spPr>
            <a:xfrm>
              <a:off x="707675" y="1207500"/>
              <a:ext cx="25" cy="25"/>
            </a:xfrm>
            <a:custGeom>
              <a:rect b="b" l="l" r="r" t="t"/>
              <a:pathLst>
                <a:path extrusionOk="0" h="1" w="1">
                  <a:moveTo>
                    <a:pt x="0" y="0"/>
                  </a:move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66"/>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lnTo>
                    <a:pt x="0" y="0"/>
                  </a:lnTo>
                  <a:lnTo>
                    <a:pt x="0" y="0"/>
                  </a:lnTo>
                  <a:close/>
                  <a:moveTo>
                    <a:pt x="0" y="0"/>
                  </a:moveTo>
                  <a:lnTo>
                    <a:pt x="0" y="0"/>
                  </a:lnTo>
                  <a:lnTo>
                    <a:pt x="0" y="0"/>
                  </a:ln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66"/>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lnTo>
                    <a:pt x="0" y="0"/>
                  </a:lnTo>
                  <a:close/>
                  <a:moveTo>
                    <a:pt x="0" y="0"/>
                  </a:moveTo>
                  <a:lnTo>
                    <a:pt x="0" y="0"/>
                  </a:lnTo>
                  <a:lnTo>
                    <a:pt x="0" y="0"/>
                  </a:lnTo>
                  <a:lnTo>
                    <a:pt x="0" y="0"/>
                  </a:lnTo>
                  <a:lnTo>
                    <a:pt x="0" y="0"/>
                  </a:lnTo>
                  <a:lnTo>
                    <a:pt x="0" y="0"/>
                  </a:lnTo>
                  <a:close/>
                  <a:moveTo>
                    <a:pt x="0" y="0"/>
                  </a:move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66"/>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close/>
                  <a:moveTo>
                    <a:pt x="0" y="0"/>
                  </a:move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66"/>
            <p:cNvSpPr/>
            <p:nvPr/>
          </p:nvSpPr>
          <p:spPr>
            <a:xfrm>
              <a:off x="707675" y="1207500"/>
              <a:ext cx="25" cy="25"/>
            </a:xfrm>
            <a:custGeom>
              <a:rect b="b" l="l" r="r" t="t"/>
              <a:pathLst>
                <a:path extrusionOk="0" h="1" w="1">
                  <a:moveTo>
                    <a:pt x="0" y="0"/>
                  </a:move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66"/>
            <p:cNvSpPr/>
            <p:nvPr/>
          </p:nvSpPr>
          <p:spPr>
            <a:xfrm>
              <a:off x="707675" y="1207500"/>
              <a:ext cx="25" cy="25"/>
            </a:xfrm>
            <a:custGeom>
              <a:rect b="b" l="l" r="r" t="t"/>
              <a:pathLst>
                <a:path extrusionOk="0" h="1" w="1">
                  <a:moveTo>
                    <a:pt x="0" y="0"/>
                  </a:move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66"/>
            <p:cNvSpPr/>
            <p:nvPr/>
          </p:nvSpPr>
          <p:spPr>
            <a:xfrm>
              <a:off x="707675" y="1207500"/>
              <a:ext cx="25" cy="25"/>
            </a:xfrm>
            <a:custGeom>
              <a:rect b="b" l="l" r="r" t="t"/>
              <a:pathLst>
                <a:path extrusionOk="0" h="1" w="1">
                  <a:moveTo>
                    <a:pt x="0" y="0"/>
                  </a:move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66"/>
            <p:cNvSpPr/>
            <p:nvPr/>
          </p:nvSpPr>
          <p:spPr>
            <a:xfrm>
              <a:off x="707675" y="1207500"/>
              <a:ext cx="25" cy="25"/>
            </a:xfrm>
            <a:custGeom>
              <a:rect b="b" l="l" r="r" t="t"/>
              <a:pathLst>
                <a:path extrusionOk="0" h="1" w="1">
                  <a:moveTo>
                    <a:pt x="0" y="0"/>
                  </a:move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66"/>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close/>
                  <a:moveTo>
                    <a:pt x="0" y="0"/>
                  </a:moveTo>
                  <a:lnTo>
                    <a:pt x="0" y="0"/>
                  </a:lnTo>
                  <a:lnTo>
                    <a:pt x="0" y="0"/>
                  </a:lnTo>
                  <a:lnTo>
                    <a:pt x="0" y="0"/>
                  </a:lnTo>
                  <a:lnTo>
                    <a:pt x="0" y="0"/>
                  </a:lnTo>
                  <a:lnTo>
                    <a:pt x="0" y="0"/>
                  </a:lnTo>
                  <a:close/>
                  <a:moveTo>
                    <a:pt x="0" y="0"/>
                  </a:moveTo>
                  <a:lnTo>
                    <a:pt x="0" y="0"/>
                  </a:lnTo>
                  <a:lnTo>
                    <a:pt x="0" y="0"/>
                  </a:lnTo>
                  <a:close/>
                  <a:moveTo>
                    <a:pt x="0" y="0"/>
                  </a:moveTo>
                  <a:lnTo>
                    <a:pt x="0" y="0"/>
                  </a:lnTo>
                  <a:lnTo>
                    <a:pt x="0" y="0"/>
                  </a:lnTo>
                  <a:lnTo>
                    <a:pt x="0" y="0"/>
                  </a:lnTo>
                  <a:lnTo>
                    <a:pt x="0" y="0"/>
                  </a:lnTo>
                  <a:lnTo>
                    <a:pt x="0" y="0"/>
                  </a:lnTo>
                  <a:lnTo>
                    <a:pt x="0" y="0"/>
                  </a:lnTo>
                  <a:lnTo>
                    <a:pt x="0" y="0"/>
                  </a:lnTo>
                  <a:lnTo>
                    <a:pt x="0" y="0"/>
                  </a:lnTo>
                  <a:close/>
                  <a:moveTo>
                    <a:pt x="0" y="0"/>
                  </a:moveTo>
                  <a:lnTo>
                    <a:pt x="0" y="0"/>
                  </a:lnTo>
                  <a:lnTo>
                    <a:pt x="0" y="0"/>
                  </a:lnTo>
                  <a:close/>
                  <a:moveTo>
                    <a:pt x="0" y="0"/>
                  </a:moveTo>
                  <a:lnTo>
                    <a:pt x="0" y="0"/>
                  </a:lnTo>
                  <a:lnTo>
                    <a:pt x="0" y="0"/>
                  </a:lnTo>
                  <a:close/>
                  <a:moveTo>
                    <a:pt x="0" y="0"/>
                  </a:moveTo>
                  <a:lnTo>
                    <a:pt x="0" y="0"/>
                  </a:lnTo>
                  <a:lnTo>
                    <a:pt x="0" y="0"/>
                  </a:lnTo>
                  <a:close/>
                  <a:moveTo>
                    <a:pt x="0" y="0"/>
                  </a:moveTo>
                  <a:lnTo>
                    <a:pt x="0" y="0"/>
                  </a:lnTo>
                  <a:lnTo>
                    <a:pt x="0" y="0"/>
                  </a:lnTo>
                  <a:lnTo>
                    <a:pt x="0" y="0"/>
                  </a:lnTo>
                  <a:lnTo>
                    <a:pt x="0" y="0"/>
                  </a:lnTo>
                  <a:lnTo>
                    <a:pt x="0" y="0"/>
                  </a:lnTo>
                  <a:lnTo>
                    <a:pt x="0" y="0"/>
                  </a:lnTo>
                  <a:lnTo>
                    <a:pt x="0" y="0"/>
                  </a:lnTo>
                  <a:lnTo>
                    <a:pt x="0" y="0"/>
                  </a:lnTo>
                  <a:close/>
                  <a:moveTo>
                    <a:pt x="0" y="0"/>
                  </a:moveTo>
                  <a:lnTo>
                    <a:pt x="0" y="0"/>
                  </a:lnTo>
                  <a:lnTo>
                    <a:pt x="0" y="0"/>
                  </a:lnTo>
                  <a:close/>
                  <a:moveTo>
                    <a:pt x="0" y="0"/>
                  </a:moveTo>
                  <a:lnTo>
                    <a:pt x="0" y="0"/>
                  </a:lnTo>
                  <a:lnTo>
                    <a:pt x="0" y="0"/>
                  </a:lnTo>
                  <a:lnTo>
                    <a:pt x="0" y="0"/>
                  </a:lnTo>
                  <a:lnTo>
                    <a:pt x="0" y="0"/>
                  </a:lnTo>
                  <a:lnTo>
                    <a:pt x="0" y="0"/>
                  </a:lnTo>
                  <a:close/>
                  <a:moveTo>
                    <a:pt x="0" y="0"/>
                  </a:moveTo>
                  <a:lnTo>
                    <a:pt x="0" y="0"/>
                  </a:lnTo>
                  <a:lnTo>
                    <a:pt x="0" y="0"/>
                  </a:lnTo>
                  <a:close/>
                  <a:moveTo>
                    <a:pt x="0" y="0"/>
                  </a:moveTo>
                  <a:lnTo>
                    <a:pt x="0" y="0"/>
                  </a:lnTo>
                  <a:lnTo>
                    <a:pt x="0" y="0"/>
                  </a:lnTo>
                  <a:close/>
                  <a:moveTo>
                    <a:pt x="0" y="0"/>
                  </a:move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66"/>
            <p:cNvSpPr/>
            <p:nvPr/>
          </p:nvSpPr>
          <p:spPr>
            <a:xfrm>
              <a:off x="707675" y="1207500"/>
              <a:ext cx="25" cy="25"/>
            </a:xfrm>
            <a:custGeom>
              <a:rect b="b" l="l" r="r" t="t"/>
              <a:pathLst>
                <a:path extrusionOk="0" h="1" w="1">
                  <a:moveTo>
                    <a:pt x="0" y="0"/>
                  </a:moveTo>
                  <a:lnTo>
                    <a:pt x="0" y="0"/>
                  </a:lnTo>
                  <a:lnTo>
                    <a:pt x="0" y="0"/>
                  </a:lnTo>
                  <a:lnTo>
                    <a:pt x="0" y="0"/>
                  </a:lnTo>
                  <a:close/>
                  <a:moveTo>
                    <a:pt x="0" y="0"/>
                  </a:move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66"/>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lnTo>
                    <a:pt x="0" y="0"/>
                  </a:lnTo>
                  <a:lnTo>
                    <a:pt x="0" y="0"/>
                  </a:lnTo>
                  <a:lnTo>
                    <a:pt x="0" y="0"/>
                  </a:lnTo>
                  <a:close/>
                  <a:moveTo>
                    <a:pt x="0" y="0"/>
                  </a:moveTo>
                  <a:lnTo>
                    <a:pt x="0" y="0"/>
                  </a:lnTo>
                  <a:lnTo>
                    <a:pt x="0" y="0"/>
                  </a:lnTo>
                  <a:lnTo>
                    <a:pt x="0" y="0"/>
                  </a:lnTo>
                  <a:close/>
                  <a:moveTo>
                    <a:pt x="0" y="0"/>
                  </a:move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66"/>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lnTo>
                    <a:pt x="0" y="0"/>
                  </a:lnTo>
                  <a:lnTo>
                    <a:pt x="0" y="0"/>
                  </a:lnTo>
                  <a:lnTo>
                    <a:pt x="0" y="0"/>
                  </a:lnTo>
                  <a:lnTo>
                    <a:pt x="0" y="0"/>
                  </a:lnTo>
                  <a:lnTo>
                    <a:pt x="0" y="0"/>
                  </a:lnTo>
                  <a:lnTo>
                    <a:pt x="0" y="0"/>
                  </a:lnTo>
                  <a:lnTo>
                    <a:pt x="0" y="0"/>
                  </a:lnTo>
                  <a:lnTo>
                    <a:pt x="0" y="0"/>
                  </a:lnTo>
                  <a:close/>
                  <a:moveTo>
                    <a:pt x="0" y="0"/>
                  </a:moveTo>
                  <a:lnTo>
                    <a:pt x="0" y="0"/>
                  </a:lnTo>
                  <a:lnTo>
                    <a:pt x="0" y="0"/>
                  </a:lnTo>
                  <a:close/>
                  <a:moveTo>
                    <a:pt x="0" y="0"/>
                  </a:moveTo>
                  <a:lnTo>
                    <a:pt x="0" y="0"/>
                  </a:lnTo>
                  <a:close/>
                  <a:moveTo>
                    <a:pt x="0" y="0"/>
                  </a:move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66"/>
            <p:cNvSpPr/>
            <p:nvPr/>
          </p:nvSpPr>
          <p:spPr>
            <a:xfrm>
              <a:off x="707675" y="1207500"/>
              <a:ext cx="25" cy="25"/>
            </a:xfrm>
            <a:custGeom>
              <a:rect b="b" l="l" r="r" t="t"/>
              <a:pathLst>
                <a:path extrusionOk="0" h="1" w="1">
                  <a:moveTo>
                    <a:pt x="0" y="0"/>
                  </a:moveTo>
                  <a:lnTo>
                    <a:pt x="0" y="0"/>
                  </a:lnTo>
                  <a:lnTo>
                    <a:pt x="0" y="0"/>
                  </a:lnTo>
                  <a:lnTo>
                    <a:pt x="0" y="0"/>
                  </a:lnTo>
                  <a:close/>
                  <a:moveTo>
                    <a:pt x="0" y="0"/>
                  </a:move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66"/>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lnTo>
                    <a:pt x="0" y="0"/>
                  </a:lnTo>
                  <a:lnTo>
                    <a:pt x="0" y="0"/>
                  </a:lnTo>
                  <a:close/>
                  <a:moveTo>
                    <a:pt x="0" y="0"/>
                  </a:moveTo>
                  <a:lnTo>
                    <a:pt x="0" y="0"/>
                  </a:lnTo>
                  <a:lnTo>
                    <a:pt x="0" y="0"/>
                  </a:lnTo>
                  <a:lnTo>
                    <a:pt x="0" y="0"/>
                  </a:lnTo>
                  <a:lnTo>
                    <a:pt x="0" y="0"/>
                  </a:lnTo>
                  <a:lnTo>
                    <a:pt x="0" y="0"/>
                  </a:lnTo>
                  <a:close/>
                  <a:moveTo>
                    <a:pt x="0" y="0"/>
                  </a:moveTo>
                  <a:lnTo>
                    <a:pt x="0" y="0"/>
                  </a:lnTo>
                  <a:lnTo>
                    <a:pt x="0" y="0"/>
                  </a:lnTo>
                  <a:lnTo>
                    <a:pt x="0" y="0"/>
                  </a:lnTo>
                  <a:lnTo>
                    <a:pt x="0" y="0"/>
                  </a:lnTo>
                  <a:lnTo>
                    <a:pt x="0" y="0"/>
                  </a:lnTo>
                  <a:close/>
                  <a:moveTo>
                    <a:pt x="0" y="0"/>
                  </a:moveTo>
                  <a:lnTo>
                    <a:pt x="0" y="0"/>
                  </a:lnTo>
                  <a:lnTo>
                    <a:pt x="0" y="0"/>
                  </a:lnTo>
                  <a:lnTo>
                    <a:pt x="0" y="0"/>
                  </a:ln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66"/>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lnTo>
                    <a:pt x="0" y="0"/>
                  </a:lnTo>
                  <a:lnTo>
                    <a:pt x="0" y="0"/>
                  </a:lnTo>
                  <a:lnTo>
                    <a:pt x="0" y="0"/>
                  </a:lnTo>
                  <a:close/>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lnTo>
                    <a:pt x="0" y="0"/>
                  </a:lnTo>
                  <a:lnTo>
                    <a:pt x="0" y="0"/>
                  </a:lnTo>
                  <a:lnTo>
                    <a:pt x="0" y="0"/>
                  </a:ln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66"/>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66"/>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lnTo>
                    <a:pt x="0" y="0"/>
                  </a:lnTo>
                  <a:lnTo>
                    <a:pt x="0" y="0"/>
                  </a:lnTo>
                  <a:lnTo>
                    <a:pt x="0" y="0"/>
                  </a:lnTo>
                  <a:lnTo>
                    <a:pt x="0" y="0"/>
                  </a:lnTo>
                  <a:lnTo>
                    <a:pt x="0" y="0"/>
                  </a:lnTo>
                  <a:lnTo>
                    <a:pt x="0" y="0"/>
                  </a:lnTo>
                  <a:close/>
                  <a:moveTo>
                    <a:pt x="0" y="0"/>
                  </a:moveTo>
                  <a:lnTo>
                    <a:pt x="0" y="0"/>
                  </a:lnTo>
                  <a:lnTo>
                    <a:pt x="0" y="0"/>
                  </a:lnTo>
                  <a:lnTo>
                    <a:pt x="0" y="0"/>
                  </a:lnTo>
                  <a:lnTo>
                    <a:pt x="0" y="0"/>
                  </a:lnTo>
                  <a:close/>
                  <a:moveTo>
                    <a:pt x="0" y="0"/>
                  </a:moveTo>
                  <a:lnTo>
                    <a:pt x="0" y="0"/>
                  </a:lnTo>
                  <a:lnTo>
                    <a:pt x="0" y="0"/>
                  </a:lnTo>
                  <a:lnTo>
                    <a:pt x="0" y="0"/>
                  </a:lnTo>
                  <a:close/>
                  <a:moveTo>
                    <a:pt x="0" y="0"/>
                  </a:moveTo>
                  <a:lnTo>
                    <a:pt x="0" y="0"/>
                  </a:lnTo>
                  <a:lnTo>
                    <a:pt x="0" y="0"/>
                  </a:lnTo>
                  <a:lnTo>
                    <a:pt x="0" y="0"/>
                  </a:lnTo>
                  <a:lnTo>
                    <a:pt x="0" y="0"/>
                  </a:lnTo>
                  <a:lnTo>
                    <a:pt x="0" y="0"/>
                  </a:lnTo>
                  <a:lnTo>
                    <a:pt x="0" y="0"/>
                  </a:lnTo>
                  <a:lnTo>
                    <a:pt x="0" y="0"/>
                  </a:lnTo>
                  <a:lnTo>
                    <a:pt x="0" y="0"/>
                  </a:lnTo>
                  <a:lnTo>
                    <a:pt x="0" y="0"/>
                  </a:lnTo>
                  <a:close/>
                  <a:moveTo>
                    <a:pt x="0" y="0"/>
                  </a:moveTo>
                  <a:lnTo>
                    <a:pt x="0" y="0"/>
                  </a:lnTo>
                  <a:lnTo>
                    <a:pt x="0" y="0"/>
                  </a:lnTo>
                  <a:lnTo>
                    <a:pt x="0" y="0"/>
                  </a:lnTo>
                  <a:lnTo>
                    <a:pt x="0" y="0"/>
                  </a:lnTo>
                  <a:close/>
                  <a:moveTo>
                    <a:pt x="0" y="0"/>
                  </a:moveTo>
                  <a:lnTo>
                    <a:pt x="0" y="0"/>
                  </a:lnTo>
                  <a:lnTo>
                    <a:pt x="0" y="0"/>
                  </a:lnTo>
                  <a:lnTo>
                    <a:pt x="0" y="0"/>
                  </a:lnTo>
                  <a:lnTo>
                    <a:pt x="0" y="0"/>
                  </a:lnTo>
                  <a:lnTo>
                    <a:pt x="0" y="0"/>
                  </a:ln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66"/>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lnTo>
                    <a:pt x="0" y="0"/>
                  </a:lnTo>
                  <a:close/>
                  <a:moveTo>
                    <a:pt x="0" y="0"/>
                  </a:moveTo>
                  <a:lnTo>
                    <a:pt x="0" y="0"/>
                  </a:lnTo>
                  <a:lnTo>
                    <a:pt x="0" y="0"/>
                  </a:lnTo>
                  <a:close/>
                  <a:moveTo>
                    <a:pt x="0" y="0"/>
                  </a:move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66"/>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lnTo>
                    <a:pt x="0" y="0"/>
                  </a:lnTo>
                  <a:lnTo>
                    <a:pt x="0" y="0"/>
                  </a:lnTo>
                  <a:lnTo>
                    <a:pt x="0" y="0"/>
                  </a:lnTo>
                  <a:lnTo>
                    <a:pt x="0" y="0"/>
                  </a:lnTo>
                  <a:close/>
                  <a:moveTo>
                    <a:pt x="0" y="0"/>
                  </a:moveTo>
                  <a:lnTo>
                    <a:pt x="0" y="0"/>
                  </a:lnTo>
                  <a:lnTo>
                    <a:pt x="0" y="0"/>
                  </a:lnTo>
                  <a:lnTo>
                    <a:pt x="0" y="0"/>
                  </a:lnTo>
                  <a:lnTo>
                    <a:pt x="0" y="0"/>
                  </a:lnTo>
                  <a:lnTo>
                    <a:pt x="0" y="0"/>
                  </a:lnTo>
                  <a:lnTo>
                    <a:pt x="0" y="0"/>
                  </a:ln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66"/>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66"/>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66"/>
            <p:cNvSpPr/>
            <p:nvPr/>
          </p:nvSpPr>
          <p:spPr>
            <a:xfrm>
              <a:off x="707675" y="1207500"/>
              <a:ext cx="25" cy="25"/>
            </a:xfrm>
            <a:custGeom>
              <a:rect b="b" l="l" r="r" t="t"/>
              <a:pathLst>
                <a:path extrusionOk="0" h="1" w="1">
                  <a:moveTo>
                    <a:pt x="0" y="0"/>
                  </a:move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66"/>
            <p:cNvSpPr/>
            <p:nvPr/>
          </p:nvSpPr>
          <p:spPr>
            <a:xfrm>
              <a:off x="707675" y="1207500"/>
              <a:ext cx="25" cy="25"/>
            </a:xfrm>
            <a:custGeom>
              <a:rect b="b" l="l" r="r" t="t"/>
              <a:pathLst>
                <a:path extrusionOk="0" h="1" w="1">
                  <a:moveTo>
                    <a:pt x="0" y="0"/>
                  </a:move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66"/>
            <p:cNvSpPr/>
            <p:nvPr/>
          </p:nvSpPr>
          <p:spPr>
            <a:xfrm>
              <a:off x="707675" y="1207500"/>
              <a:ext cx="25" cy="25"/>
            </a:xfrm>
            <a:custGeom>
              <a:rect b="b" l="l" r="r" t="t"/>
              <a:pathLst>
                <a:path extrusionOk="0" h="1" w="1">
                  <a:moveTo>
                    <a:pt x="0" y="0"/>
                  </a:move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66"/>
            <p:cNvSpPr/>
            <p:nvPr/>
          </p:nvSpPr>
          <p:spPr>
            <a:xfrm>
              <a:off x="707675" y="1207500"/>
              <a:ext cx="25" cy="25"/>
            </a:xfrm>
            <a:custGeom>
              <a:rect b="b" l="l" r="r" t="t"/>
              <a:pathLst>
                <a:path extrusionOk="0" h="1" w="1">
                  <a:moveTo>
                    <a:pt x="0" y="0"/>
                  </a:move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66"/>
            <p:cNvSpPr/>
            <p:nvPr/>
          </p:nvSpPr>
          <p:spPr>
            <a:xfrm>
              <a:off x="707675" y="1207500"/>
              <a:ext cx="25" cy="25"/>
            </a:xfrm>
            <a:custGeom>
              <a:rect b="b" l="l" r="r" t="t"/>
              <a:pathLst>
                <a:path extrusionOk="0" h="1" w="1">
                  <a:moveTo>
                    <a:pt x="0" y="0"/>
                  </a:move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66"/>
            <p:cNvSpPr/>
            <p:nvPr/>
          </p:nvSpPr>
          <p:spPr>
            <a:xfrm>
              <a:off x="707675" y="1207500"/>
              <a:ext cx="25" cy="25"/>
            </a:xfrm>
            <a:custGeom>
              <a:rect b="b" l="l" r="r" t="t"/>
              <a:pathLst>
                <a:path extrusionOk="0" h="1" w="1">
                  <a:moveTo>
                    <a:pt x="0" y="0"/>
                  </a:moveTo>
                  <a:lnTo>
                    <a:pt x="0" y="0"/>
                  </a:lnTo>
                  <a:lnTo>
                    <a:pt x="0" y="0"/>
                  </a:lnTo>
                  <a:lnTo>
                    <a:pt x="0" y="0"/>
                  </a:lnTo>
                  <a:close/>
                  <a:moveTo>
                    <a:pt x="0" y="0"/>
                  </a:move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66"/>
            <p:cNvSpPr/>
            <p:nvPr/>
          </p:nvSpPr>
          <p:spPr>
            <a:xfrm>
              <a:off x="707675" y="1207500"/>
              <a:ext cx="25" cy="25"/>
            </a:xfrm>
            <a:custGeom>
              <a:rect b="b" l="l" r="r" t="t"/>
              <a:pathLst>
                <a:path extrusionOk="0" h="1" w="1">
                  <a:moveTo>
                    <a:pt x="0" y="0"/>
                  </a:moveTo>
                  <a:lnTo>
                    <a:pt x="0" y="0"/>
                  </a:lnTo>
                  <a:lnTo>
                    <a:pt x="0" y="0"/>
                  </a:lnTo>
                  <a:lnTo>
                    <a:pt x="0" y="0"/>
                  </a:lnTo>
                  <a:close/>
                  <a:moveTo>
                    <a:pt x="0" y="0"/>
                  </a:move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66"/>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66"/>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lnTo>
                    <a:pt x="0" y="0"/>
                  </a:lnTo>
                  <a:lnTo>
                    <a:pt x="0" y="0"/>
                  </a:lnTo>
                  <a:close/>
                  <a:moveTo>
                    <a:pt x="0" y="0"/>
                  </a:moveTo>
                  <a:lnTo>
                    <a:pt x="0" y="0"/>
                  </a:lnTo>
                  <a:close/>
                  <a:moveTo>
                    <a:pt x="0" y="0"/>
                  </a:moveTo>
                  <a:lnTo>
                    <a:pt x="0" y="0"/>
                  </a:lnTo>
                  <a:lnTo>
                    <a:pt x="0" y="0"/>
                  </a:lnTo>
                  <a:close/>
                  <a:moveTo>
                    <a:pt x="0" y="0"/>
                  </a:moveTo>
                  <a:lnTo>
                    <a:pt x="0" y="0"/>
                  </a:lnTo>
                  <a:lnTo>
                    <a:pt x="0" y="0"/>
                  </a:lnTo>
                  <a:close/>
                  <a:moveTo>
                    <a:pt x="0" y="0"/>
                  </a:move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66"/>
            <p:cNvSpPr/>
            <p:nvPr/>
          </p:nvSpPr>
          <p:spPr>
            <a:xfrm>
              <a:off x="707675" y="1207500"/>
              <a:ext cx="25" cy="25"/>
            </a:xfrm>
            <a:custGeom>
              <a:rect b="b" l="l" r="r" t="t"/>
              <a:pathLst>
                <a:path extrusionOk="0" h="1" w="1">
                  <a:moveTo>
                    <a:pt x="0" y="0"/>
                  </a:moveTo>
                  <a:lnTo>
                    <a:pt x="0" y="0"/>
                  </a:lnTo>
                  <a:lnTo>
                    <a:pt x="0" y="0"/>
                  </a:lnTo>
                  <a:lnTo>
                    <a:pt x="0" y="0"/>
                  </a:lnTo>
                  <a:close/>
                  <a:moveTo>
                    <a:pt x="0" y="0"/>
                  </a:moveTo>
                  <a:lnTo>
                    <a:pt x="0" y="0"/>
                  </a:lnTo>
                  <a:lnTo>
                    <a:pt x="0" y="0"/>
                  </a:lnTo>
                  <a:close/>
                  <a:moveTo>
                    <a:pt x="0" y="0"/>
                  </a:moveTo>
                  <a:lnTo>
                    <a:pt x="0" y="0"/>
                  </a:lnTo>
                  <a:close/>
                  <a:moveTo>
                    <a:pt x="0" y="0"/>
                  </a:moveTo>
                  <a:lnTo>
                    <a:pt x="0" y="0"/>
                  </a:lnTo>
                  <a:lnTo>
                    <a:pt x="0" y="0"/>
                  </a:lnTo>
                  <a:lnTo>
                    <a:pt x="0" y="0"/>
                  </a:lnTo>
                  <a:close/>
                  <a:moveTo>
                    <a:pt x="0" y="0"/>
                  </a:moveTo>
                  <a:lnTo>
                    <a:pt x="0" y="0"/>
                  </a:lnTo>
                  <a:lnTo>
                    <a:pt x="0" y="0"/>
                  </a:lnTo>
                  <a:lnTo>
                    <a:pt x="0" y="0"/>
                  </a:lnTo>
                  <a:close/>
                  <a:moveTo>
                    <a:pt x="0" y="0"/>
                  </a:moveTo>
                  <a:lnTo>
                    <a:pt x="0" y="0"/>
                  </a:lnTo>
                  <a:close/>
                  <a:moveTo>
                    <a:pt x="0" y="0"/>
                  </a:moveTo>
                  <a:lnTo>
                    <a:pt x="0" y="0"/>
                  </a:lnTo>
                  <a:close/>
                  <a:moveTo>
                    <a:pt x="0" y="0"/>
                  </a:moveTo>
                  <a:lnTo>
                    <a:pt x="0" y="0"/>
                  </a:lnTo>
                  <a:lnTo>
                    <a:pt x="0" y="0"/>
                  </a:lnTo>
                  <a:lnTo>
                    <a:pt x="0" y="0"/>
                  </a:lnTo>
                  <a:close/>
                  <a:moveTo>
                    <a:pt x="0" y="0"/>
                  </a:move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66"/>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lnTo>
                    <a:pt x="0" y="0"/>
                  </a:lnTo>
                  <a:lnTo>
                    <a:pt x="0" y="0"/>
                  </a:lnTo>
                  <a:lnTo>
                    <a:pt x="0" y="0"/>
                  </a:lnTo>
                  <a:close/>
                  <a:moveTo>
                    <a:pt x="0" y="0"/>
                  </a:moveTo>
                  <a:lnTo>
                    <a:pt x="0" y="0"/>
                  </a:lnTo>
                  <a:lnTo>
                    <a:pt x="0" y="0"/>
                  </a:lnTo>
                  <a:close/>
                  <a:moveTo>
                    <a:pt x="0" y="0"/>
                  </a:move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66"/>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66"/>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66"/>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66"/>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lnTo>
                    <a:pt x="0" y="0"/>
                  </a:lnTo>
                  <a:lnTo>
                    <a:pt x="0" y="0"/>
                  </a:lnTo>
                  <a:lnTo>
                    <a:pt x="0" y="0"/>
                  </a:ln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66"/>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lnTo>
                    <a:pt x="0" y="0"/>
                  </a:lnTo>
                  <a:lnTo>
                    <a:pt x="0" y="0"/>
                  </a:lnTo>
                  <a:lnTo>
                    <a:pt x="0" y="0"/>
                  </a:lnTo>
                  <a:lnTo>
                    <a:pt x="0" y="0"/>
                  </a:lnTo>
                  <a:close/>
                  <a:moveTo>
                    <a:pt x="0" y="0"/>
                  </a:moveTo>
                  <a:lnTo>
                    <a:pt x="0" y="0"/>
                  </a:lnTo>
                  <a:lnTo>
                    <a:pt x="0" y="0"/>
                  </a:lnTo>
                  <a:lnTo>
                    <a:pt x="0" y="0"/>
                  </a:lnTo>
                  <a:lnTo>
                    <a:pt x="0" y="0"/>
                  </a:lnTo>
                  <a:close/>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lnTo>
                    <a:pt x="0" y="0"/>
                  </a:lnTo>
                  <a:lnTo>
                    <a:pt x="0" y="0"/>
                  </a:lnTo>
                  <a:lnTo>
                    <a:pt x="0" y="0"/>
                  </a:lnTo>
                  <a:lnTo>
                    <a:pt x="0" y="0"/>
                  </a:lnTo>
                  <a:close/>
                  <a:moveTo>
                    <a:pt x="0" y="0"/>
                  </a:moveTo>
                  <a:lnTo>
                    <a:pt x="0" y="0"/>
                  </a:lnTo>
                  <a:lnTo>
                    <a:pt x="0" y="0"/>
                  </a:lnTo>
                  <a:lnTo>
                    <a:pt x="0" y="0"/>
                  </a:lnTo>
                  <a:lnTo>
                    <a:pt x="0" y="0"/>
                  </a:lnTo>
                  <a:close/>
                  <a:moveTo>
                    <a:pt x="0" y="0"/>
                  </a:moveTo>
                  <a:lnTo>
                    <a:pt x="0" y="0"/>
                  </a:lnTo>
                  <a:lnTo>
                    <a:pt x="0" y="0"/>
                  </a:lnTo>
                  <a:lnTo>
                    <a:pt x="0" y="0"/>
                  </a:lnTo>
                  <a:lnTo>
                    <a:pt x="0" y="0"/>
                  </a:lnTo>
                  <a:close/>
                  <a:moveTo>
                    <a:pt x="0" y="0"/>
                  </a:moveTo>
                  <a:lnTo>
                    <a:pt x="0" y="0"/>
                  </a:lnTo>
                  <a:lnTo>
                    <a:pt x="0" y="0"/>
                  </a:lnTo>
                  <a:lnTo>
                    <a:pt x="0" y="0"/>
                  </a:lnTo>
                  <a:lnTo>
                    <a:pt x="0" y="0"/>
                  </a:lnTo>
                  <a:lnTo>
                    <a:pt x="0" y="0"/>
                  </a:lnTo>
                  <a:close/>
                  <a:moveTo>
                    <a:pt x="0" y="0"/>
                  </a:moveTo>
                  <a:lnTo>
                    <a:pt x="0" y="0"/>
                  </a:lnTo>
                  <a:lnTo>
                    <a:pt x="0" y="0"/>
                  </a:lnTo>
                  <a:lnTo>
                    <a:pt x="0" y="0"/>
                  </a:lnTo>
                  <a:lnTo>
                    <a:pt x="0" y="0"/>
                  </a:lnTo>
                  <a:lnTo>
                    <a:pt x="0" y="0"/>
                  </a:lnTo>
                  <a:close/>
                  <a:moveTo>
                    <a:pt x="0" y="0"/>
                  </a:moveTo>
                  <a:lnTo>
                    <a:pt x="0" y="0"/>
                  </a:lnTo>
                  <a:lnTo>
                    <a:pt x="0" y="0"/>
                  </a:lnTo>
                  <a:lnTo>
                    <a:pt x="0" y="0"/>
                  </a:lnTo>
                  <a:lnTo>
                    <a:pt x="0" y="0"/>
                  </a:lnTo>
                  <a:lnTo>
                    <a:pt x="0" y="0"/>
                  </a:lnTo>
                  <a:close/>
                  <a:moveTo>
                    <a:pt x="0" y="0"/>
                  </a:moveTo>
                  <a:lnTo>
                    <a:pt x="0" y="0"/>
                  </a:lnTo>
                  <a:lnTo>
                    <a:pt x="0" y="0"/>
                  </a:lnTo>
                  <a:close/>
                  <a:moveTo>
                    <a:pt x="0" y="0"/>
                  </a:moveTo>
                  <a:lnTo>
                    <a:pt x="0" y="0"/>
                  </a:lnTo>
                  <a:lnTo>
                    <a:pt x="0" y="0"/>
                  </a:lnTo>
                  <a:lnTo>
                    <a:pt x="0" y="0"/>
                  </a:lnTo>
                  <a:lnTo>
                    <a:pt x="0" y="0"/>
                  </a:lnTo>
                  <a:close/>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lnTo>
                    <a:pt x="0" y="0"/>
                  </a:lnTo>
                  <a:lnTo>
                    <a:pt x="0" y="0"/>
                  </a:lnTo>
                  <a:lnTo>
                    <a:pt x="0" y="0"/>
                  </a:lnTo>
                  <a:lnTo>
                    <a:pt x="0" y="0"/>
                  </a:lnTo>
                  <a:lnTo>
                    <a:pt x="0" y="0"/>
                  </a:lnTo>
                  <a:close/>
                  <a:moveTo>
                    <a:pt x="0" y="0"/>
                  </a:moveTo>
                  <a:lnTo>
                    <a:pt x="0" y="0"/>
                  </a:lnTo>
                  <a:lnTo>
                    <a:pt x="0" y="0"/>
                  </a:lnTo>
                  <a:lnTo>
                    <a:pt x="0" y="0"/>
                  </a:lnTo>
                  <a:lnTo>
                    <a:pt x="0" y="0"/>
                  </a:lnTo>
                  <a:lnTo>
                    <a:pt x="0" y="0"/>
                  </a:lnTo>
                  <a:close/>
                  <a:moveTo>
                    <a:pt x="0" y="0"/>
                  </a:moveTo>
                  <a:lnTo>
                    <a:pt x="0" y="0"/>
                  </a:lnTo>
                  <a:lnTo>
                    <a:pt x="0" y="0"/>
                  </a:lnTo>
                  <a:lnTo>
                    <a:pt x="0" y="0"/>
                  </a:lnTo>
                  <a:lnTo>
                    <a:pt x="0" y="0"/>
                  </a:lnTo>
                  <a:lnTo>
                    <a:pt x="0" y="0"/>
                  </a:lnTo>
                  <a:close/>
                  <a:moveTo>
                    <a:pt x="0" y="0"/>
                  </a:move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66"/>
            <p:cNvSpPr/>
            <p:nvPr/>
          </p:nvSpPr>
          <p:spPr>
            <a:xfrm>
              <a:off x="707675" y="1207500"/>
              <a:ext cx="25" cy="25"/>
            </a:xfrm>
            <a:custGeom>
              <a:rect b="b" l="l" r="r" t="t"/>
              <a:pathLst>
                <a:path extrusionOk="0" h="1" w="1">
                  <a:moveTo>
                    <a:pt x="0" y="0"/>
                  </a:moveTo>
                  <a:lnTo>
                    <a:pt x="0" y="0"/>
                  </a:lnTo>
                  <a:lnTo>
                    <a:pt x="0" y="0"/>
                  </a:lnTo>
                  <a:lnTo>
                    <a:pt x="0" y="0"/>
                  </a:lnTo>
                  <a:close/>
                  <a:moveTo>
                    <a:pt x="0" y="0"/>
                  </a:move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66"/>
            <p:cNvSpPr/>
            <p:nvPr/>
          </p:nvSpPr>
          <p:spPr>
            <a:xfrm>
              <a:off x="707675" y="1207500"/>
              <a:ext cx="25" cy="25"/>
            </a:xfrm>
            <a:custGeom>
              <a:rect b="b" l="l" r="r" t="t"/>
              <a:pathLst>
                <a:path extrusionOk="0" h="1" w="1">
                  <a:moveTo>
                    <a:pt x="0" y="0"/>
                  </a:move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66"/>
            <p:cNvSpPr/>
            <p:nvPr/>
          </p:nvSpPr>
          <p:spPr>
            <a:xfrm>
              <a:off x="707675" y="1207500"/>
              <a:ext cx="25" cy="25"/>
            </a:xfrm>
            <a:custGeom>
              <a:rect b="b" l="l" r="r" t="t"/>
              <a:pathLst>
                <a:path extrusionOk="0" h="1" w="1">
                  <a:moveTo>
                    <a:pt x="0" y="0"/>
                  </a:move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66"/>
            <p:cNvSpPr/>
            <p:nvPr/>
          </p:nvSpPr>
          <p:spPr>
            <a:xfrm>
              <a:off x="707675" y="1207500"/>
              <a:ext cx="25" cy="25"/>
            </a:xfrm>
            <a:custGeom>
              <a:rect b="b" l="l" r="r" t="t"/>
              <a:pathLst>
                <a:path extrusionOk="0" h="1" w="1">
                  <a:moveTo>
                    <a:pt x="0" y="0"/>
                  </a:move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66"/>
            <p:cNvSpPr/>
            <p:nvPr/>
          </p:nvSpPr>
          <p:spPr>
            <a:xfrm>
              <a:off x="707675" y="1207500"/>
              <a:ext cx="25" cy="25"/>
            </a:xfrm>
            <a:custGeom>
              <a:rect b="b" l="l" r="r" t="t"/>
              <a:pathLst>
                <a:path extrusionOk="0" h="1" w="1">
                  <a:moveTo>
                    <a:pt x="0" y="0"/>
                  </a:move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66"/>
            <p:cNvSpPr/>
            <p:nvPr/>
          </p:nvSpPr>
          <p:spPr>
            <a:xfrm>
              <a:off x="707675" y="1207500"/>
              <a:ext cx="25" cy="25"/>
            </a:xfrm>
            <a:custGeom>
              <a:rect b="b" l="l" r="r" t="t"/>
              <a:pathLst>
                <a:path extrusionOk="0" h="1" w="1">
                  <a:moveTo>
                    <a:pt x="0" y="0"/>
                  </a:move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66"/>
            <p:cNvSpPr/>
            <p:nvPr/>
          </p:nvSpPr>
          <p:spPr>
            <a:xfrm>
              <a:off x="707675" y="1207500"/>
              <a:ext cx="25" cy="25"/>
            </a:xfrm>
            <a:custGeom>
              <a:rect b="b" l="l" r="r" t="t"/>
              <a:pathLst>
                <a:path extrusionOk="0" h="1" w="1">
                  <a:moveTo>
                    <a:pt x="0" y="0"/>
                  </a:move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66"/>
            <p:cNvSpPr/>
            <p:nvPr/>
          </p:nvSpPr>
          <p:spPr>
            <a:xfrm>
              <a:off x="707675" y="1207500"/>
              <a:ext cx="25" cy="25"/>
            </a:xfrm>
            <a:custGeom>
              <a:rect b="b" l="l" r="r" t="t"/>
              <a:pathLst>
                <a:path extrusionOk="0" h="1" w="1">
                  <a:moveTo>
                    <a:pt x="0" y="0"/>
                  </a:move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66"/>
            <p:cNvSpPr/>
            <p:nvPr/>
          </p:nvSpPr>
          <p:spPr>
            <a:xfrm>
              <a:off x="707675" y="1207500"/>
              <a:ext cx="25" cy="25"/>
            </a:xfrm>
            <a:custGeom>
              <a:rect b="b" l="l" r="r" t="t"/>
              <a:pathLst>
                <a:path extrusionOk="0" h="1" w="1">
                  <a:moveTo>
                    <a:pt x="0" y="0"/>
                  </a:move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66"/>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lnTo>
                    <a:pt x="0" y="0"/>
                  </a:lnTo>
                  <a:lnTo>
                    <a:pt x="0" y="0"/>
                  </a:lnTo>
                  <a:close/>
                  <a:moveTo>
                    <a:pt x="0" y="0"/>
                  </a:moveTo>
                  <a:lnTo>
                    <a:pt x="0" y="0"/>
                  </a:lnTo>
                  <a:lnTo>
                    <a:pt x="0" y="0"/>
                  </a:lnTo>
                  <a:close/>
                  <a:moveTo>
                    <a:pt x="0" y="0"/>
                  </a:moveTo>
                  <a:lnTo>
                    <a:pt x="0" y="0"/>
                  </a:lnTo>
                  <a:lnTo>
                    <a:pt x="0" y="0"/>
                  </a:lnTo>
                  <a:close/>
                  <a:moveTo>
                    <a:pt x="0" y="0"/>
                  </a:moveTo>
                  <a:lnTo>
                    <a:pt x="0" y="0"/>
                  </a:lnTo>
                  <a:lnTo>
                    <a:pt x="0" y="0"/>
                  </a:lnTo>
                  <a:close/>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66"/>
            <p:cNvSpPr/>
            <p:nvPr/>
          </p:nvSpPr>
          <p:spPr>
            <a:xfrm>
              <a:off x="707675" y="1207500"/>
              <a:ext cx="25" cy="25"/>
            </a:xfrm>
            <a:custGeom>
              <a:rect b="b" l="l" r="r" t="t"/>
              <a:pathLst>
                <a:path extrusionOk="0" h="1" w="1">
                  <a:moveTo>
                    <a:pt x="0" y="0"/>
                  </a:moveTo>
                  <a:lnTo>
                    <a:pt x="0" y="0"/>
                  </a:lnTo>
                  <a:lnTo>
                    <a:pt x="0" y="0"/>
                  </a:lnTo>
                  <a:lnTo>
                    <a:pt x="0" y="0"/>
                  </a:lnTo>
                  <a:lnTo>
                    <a:pt x="0" y="0"/>
                  </a:lnTo>
                  <a:close/>
                  <a:moveTo>
                    <a:pt x="0" y="0"/>
                  </a:move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66"/>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close/>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66"/>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66"/>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66"/>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66"/>
            <p:cNvSpPr/>
            <p:nvPr/>
          </p:nvSpPr>
          <p:spPr>
            <a:xfrm>
              <a:off x="707675" y="1207500"/>
              <a:ext cx="25" cy="25"/>
            </a:xfrm>
            <a:custGeom>
              <a:rect b="b" l="l" r="r" t="t"/>
              <a:pathLst>
                <a:path extrusionOk="0" h="1" w="1">
                  <a:moveTo>
                    <a:pt x="0" y="0"/>
                  </a:moveTo>
                  <a:lnTo>
                    <a:pt x="0" y="0"/>
                  </a:lnTo>
                  <a:lnTo>
                    <a:pt x="0" y="0"/>
                  </a:lnTo>
                  <a:lnTo>
                    <a:pt x="0" y="0"/>
                  </a:lnTo>
                  <a:close/>
                  <a:moveTo>
                    <a:pt x="0" y="0"/>
                  </a:move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66"/>
            <p:cNvSpPr/>
            <p:nvPr/>
          </p:nvSpPr>
          <p:spPr>
            <a:xfrm>
              <a:off x="707675" y="1207500"/>
              <a:ext cx="25" cy="25"/>
            </a:xfrm>
            <a:custGeom>
              <a:rect b="b" l="l" r="r" t="t"/>
              <a:pathLst>
                <a:path extrusionOk="0" h="1" w="1">
                  <a:moveTo>
                    <a:pt x="0" y="0"/>
                  </a:moveTo>
                  <a:lnTo>
                    <a:pt x="0" y="0"/>
                  </a:lnTo>
                  <a:lnTo>
                    <a:pt x="0" y="0"/>
                  </a:lnTo>
                  <a:lnTo>
                    <a:pt x="0" y="0"/>
                  </a:lnTo>
                  <a:close/>
                  <a:moveTo>
                    <a:pt x="0" y="0"/>
                  </a:move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66"/>
            <p:cNvSpPr/>
            <p:nvPr/>
          </p:nvSpPr>
          <p:spPr>
            <a:xfrm>
              <a:off x="707675" y="1207500"/>
              <a:ext cx="25" cy="25"/>
            </a:xfrm>
            <a:custGeom>
              <a:rect b="b" l="l" r="r" t="t"/>
              <a:pathLst>
                <a:path extrusionOk="0" h="1" w="1">
                  <a:moveTo>
                    <a:pt x="0" y="0"/>
                  </a:moveTo>
                  <a:lnTo>
                    <a:pt x="0" y="0"/>
                  </a:lnTo>
                  <a:lnTo>
                    <a:pt x="0" y="0"/>
                  </a:lnTo>
                  <a:lnTo>
                    <a:pt x="0" y="0"/>
                  </a:lnTo>
                  <a:close/>
                  <a:moveTo>
                    <a:pt x="0" y="0"/>
                  </a:move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66"/>
            <p:cNvSpPr/>
            <p:nvPr/>
          </p:nvSpPr>
          <p:spPr>
            <a:xfrm>
              <a:off x="707675" y="1207500"/>
              <a:ext cx="25" cy="25"/>
            </a:xfrm>
            <a:custGeom>
              <a:rect b="b" l="l" r="r" t="t"/>
              <a:pathLst>
                <a:path extrusionOk="0" h="1" w="1">
                  <a:moveTo>
                    <a:pt x="0" y="0"/>
                  </a:move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66"/>
            <p:cNvSpPr/>
            <p:nvPr/>
          </p:nvSpPr>
          <p:spPr>
            <a:xfrm>
              <a:off x="707675" y="1207500"/>
              <a:ext cx="25" cy="25"/>
            </a:xfrm>
            <a:custGeom>
              <a:rect b="b" l="l" r="r" t="t"/>
              <a:pathLst>
                <a:path extrusionOk="0" h="1" w="1">
                  <a:moveTo>
                    <a:pt x="0" y="0"/>
                  </a:move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66"/>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lnTo>
                    <a:pt x="0" y="0"/>
                  </a:lnTo>
                  <a:lnTo>
                    <a:pt x="0" y="0"/>
                  </a:lnTo>
                  <a:lnTo>
                    <a:pt x="0" y="0"/>
                  </a:lnTo>
                  <a:lnTo>
                    <a:pt x="0" y="0"/>
                  </a:lnTo>
                  <a:lnTo>
                    <a:pt x="0" y="0"/>
                  </a:lnTo>
                  <a:close/>
                  <a:moveTo>
                    <a:pt x="0" y="0"/>
                  </a:moveTo>
                  <a:lnTo>
                    <a:pt x="0" y="0"/>
                  </a:lnTo>
                  <a:lnTo>
                    <a:pt x="0" y="0"/>
                  </a:lnTo>
                  <a:close/>
                  <a:moveTo>
                    <a:pt x="0" y="0"/>
                  </a:moveTo>
                  <a:lnTo>
                    <a:pt x="0" y="0"/>
                  </a:lnTo>
                  <a:lnTo>
                    <a:pt x="0" y="0"/>
                  </a:lnTo>
                  <a:close/>
                  <a:moveTo>
                    <a:pt x="0" y="0"/>
                  </a:moveTo>
                  <a:lnTo>
                    <a:pt x="0" y="0"/>
                  </a:lnTo>
                  <a:lnTo>
                    <a:pt x="0" y="0"/>
                  </a:lnTo>
                  <a:lnTo>
                    <a:pt x="0" y="0"/>
                  </a:lnTo>
                  <a:lnTo>
                    <a:pt x="0" y="0"/>
                  </a:lnTo>
                  <a:lnTo>
                    <a:pt x="0" y="0"/>
                  </a:lnTo>
                  <a:close/>
                  <a:moveTo>
                    <a:pt x="0" y="0"/>
                  </a:moveTo>
                  <a:lnTo>
                    <a:pt x="0" y="0"/>
                  </a:lnTo>
                  <a:lnTo>
                    <a:pt x="0" y="0"/>
                  </a:lnTo>
                  <a:lnTo>
                    <a:pt x="0" y="0"/>
                  </a:lnTo>
                  <a:lnTo>
                    <a:pt x="0" y="0"/>
                  </a:lnTo>
                  <a:close/>
                  <a:moveTo>
                    <a:pt x="0" y="0"/>
                  </a:moveTo>
                  <a:lnTo>
                    <a:pt x="0" y="0"/>
                  </a:lnTo>
                  <a:lnTo>
                    <a:pt x="0" y="0"/>
                  </a:lnTo>
                  <a:lnTo>
                    <a:pt x="0" y="0"/>
                  </a:lnTo>
                  <a:lnTo>
                    <a:pt x="0" y="0"/>
                  </a:lnTo>
                  <a:close/>
                  <a:moveTo>
                    <a:pt x="0" y="0"/>
                  </a:moveTo>
                  <a:lnTo>
                    <a:pt x="0" y="0"/>
                  </a:lnTo>
                  <a:lnTo>
                    <a:pt x="0" y="0"/>
                  </a:lnTo>
                  <a:lnTo>
                    <a:pt x="0" y="0"/>
                  </a:lnTo>
                  <a:lnTo>
                    <a:pt x="0" y="0"/>
                  </a:lnTo>
                  <a:close/>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66"/>
            <p:cNvSpPr/>
            <p:nvPr/>
          </p:nvSpPr>
          <p:spPr>
            <a:xfrm>
              <a:off x="707675" y="1207500"/>
              <a:ext cx="25" cy="25"/>
            </a:xfrm>
            <a:custGeom>
              <a:rect b="b" l="l" r="r" t="t"/>
              <a:pathLst>
                <a:path extrusionOk="0" h="1" w="1">
                  <a:moveTo>
                    <a:pt x="0" y="0"/>
                  </a:moveTo>
                  <a:lnTo>
                    <a:pt x="0" y="0"/>
                  </a:lnTo>
                  <a:lnTo>
                    <a:pt x="0" y="0"/>
                  </a:lnTo>
                  <a:lnTo>
                    <a:pt x="0" y="0"/>
                  </a:lnTo>
                  <a:close/>
                  <a:moveTo>
                    <a:pt x="0" y="0"/>
                  </a:move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66"/>
            <p:cNvSpPr/>
            <p:nvPr/>
          </p:nvSpPr>
          <p:spPr>
            <a:xfrm>
              <a:off x="707675" y="1207500"/>
              <a:ext cx="25" cy="25"/>
            </a:xfrm>
            <a:custGeom>
              <a:rect b="b" l="l" r="r" t="t"/>
              <a:pathLst>
                <a:path extrusionOk="0" h="1" w="1">
                  <a:moveTo>
                    <a:pt x="0" y="0"/>
                  </a:moveTo>
                  <a:lnTo>
                    <a:pt x="0" y="0"/>
                  </a:lnTo>
                  <a:lnTo>
                    <a:pt x="0" y="0"/>
                  </a:lnTo>
                  <a:lnTo>
                    <a:pt x="0" y="0"/>
                  </a:lnTo>
                  <a:lnTo>
                    <a:pt x="0" y="0"/>
                  </a:lnTo>
                  <a:lnTo>
                    <a:pt x="0" y="0"/>
                  </a:lnTo>
                  <a:lnTo>
                    <a:pt x="0" y="0"/>
                  </a:lnTo>
                  <a:lnTo>
                    <a:pt x="0" y="0"/>
                  </a:lnTo>
                  <a:close/>
                  <a:moveTo>
                    <a:pt x="0" y="0"/>
                  </a:moveTo>
                  <a:lnTo>
                    <a:pt x="0" y="0"/>
                  </a:lnTo>
                  <a:lnTo>
                    <a:pt x="0" y="0"/>
                  </a:lnTo>
                  <a:lnTo>
                    <a:pt x="0" y="0"/>
                  </a:lnTo>
                  <a:close/>
                  <a:moveTo>
                    <a:pt x="0" y="0"/>
                  </a:moveTo>
                  <a:lnTo>
                    <a:pt x="0" y="0"/>
                  </a:lnTo>
                  <a:lnTo>
                    <a:pt x="0" y="0"/>
                  </a:ln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66"/>
            <p:cNvSpPr/>
            <p:nvPr/>
          </p:nvSpPr>
          <p:spPr>
            <a:xfrm>
              <a:off x="707675" y="1207500"/>
              <a:ext cx="25" cy="25"/>
            </a:xfrm>
            <a:custGeom>
              <a:rect b="b" l="l" r="r" t="t"/>
              <a:pathLst>
                <a:path extrusionOk="0" h="1" w="1">
                  <a:moveTo>
                    <a:pt x="0" y="0"/>
                  </a:moveTo>
                  <a:lnTo>
                    <a:pt x="0" y="0"/>
                  </a:lnTo>
                  <a:lnTo>
                    <a:pt x="0" y="0"/>
                  </a:lnTo>
                  <a:lnTo>
                    <a:pt x="0" y="0"/>
                  </a:lnTo>
                  <a:lnTo>
                    <a:pt x="0" y="0"/>
                  </a:lnTo>
                  <a:lnTo>
                    <a:pt x="0" y="0"/>
                  </a:lnTo>
                  <a:close/>
                  <a:moveTo>
                    <a:pt x="0" y="0"/>
                  </a:moveTo>
                  <a:lnTo>
                    <a:pt x="0" y="0"/>
                  </a:lnTo>
                  <a:lnTo>
                    <a:pt x="0" y="0"/>
                  </a:lnTo>
                  <a:lnTo>
                    <a:pt x="0" y="0"/>
                  </a:lnTo>
                  <a:close/>
                  <a:moveTo>
                    <a:pt x="0" y="0"/>
                  </a:moveTo>
                  <a:lnTo>
                    <a:pt x="0" y="0"/>
                  </a:lnTo>
                  <a:lnTo>
                    <a:pt x="0" y="0"/>
                  </a:lnTo>
                  <a:lnTo>
                    <a:pt x="0" y="0"/>
                  </a:lnTo>
                  <a:lnTo>
                    <a:pt x="0" y="0"/>
                  </a:lnTo>
                  <a:lnTo>
                    <a:pt x="0" y="0"/>
                  </a:lnTo>
                  <a:close/>
                  <a:moveTo>
                    <a:pt x="0" y="0"/>
                  </a:move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45" name="Google Shape;945;p66"/>
          <p:cNvSpPr/>
          <p:nvPr/>
        </p:nvSpPr>
        <p:spPr>
          <a:xfrm>
            <a:off x="4542474" y="-93326"/>
            <a:ext cx="813824" cy="813807"/>
          </a:xfrm>
          <a:custGeom>
            <a:rect b="b" l="l" r="r" t="t"/>
            <a:pathLst>
              <a:path extrusionOk="0" h="12180" w="12204">
                <a:moveTo>
                  <a:pt x="10701" y="709"/>
                </a:moveTo>
                <a:cubicBezTo>
                  <a:pt x="10847" y="709"/>
                  <a:pt x="10992" y="764"/>
                  <a:pt x="11101" y="873"/>
                </a:cubicBezTo>
                <a:lnTo>
                  <a:pt x="11319" y="1102"/>
                </a:lnTo>
                <a:cubicBezTo>
                  <a:pt x="11549" y="1320"/>
                  <a:pt x="11537" y="1683"/>
                  <a:pt x="11319" y="1901"/>
                </a:cubicBezTo>
                <a:lnTo>
                  <a:pt x="10702" y="2519"/>
                </a:lnTo>
                <a:lnTo>
                  <a:pt x="9672" y="1502"/>
                </a:lnTo>
                <a:lnTo>
                  <a:pt x="10302" y="873"/>
                </a:lnTo>
                <a:cubicBezTo>
                  <a:pt x="10411" y="764"/>
                  <a:pt x="10556" y="709"/>
                  <a:pt x="10701" y="709"/>
                </a:cubicBezTo>
                <a:close/>
                <a:moveTo>
                  <a:pt x="8789" y="1623"/>
                </a:moveTo>
                <a:lnTo>
                  <a:pt x="10581" y="3415"/>
                </a:lnTo>
                <a:lnTo>
                  <a:pt x="3439" y="10545"/>
                </a:lnTo>
                <a:lnTo>
                  <a:pt x="1647" y="8766"/>
                </a:lnTo>
                <a:lnTo>
                  <a:pt x="8789" y="1623"/>
                </a:lnTo>
                <a:close/>
                <a:moveTo>
                  <a:pt x="1332" y="9455"/>
                </a:moveTo>
                <a:lnTo>
                  <a:pt x="2736" y="10859"/>
                </a:lnTo>
                <a:lnTo>
                  <a:pt x="872" y="11332"/>
                </a:lnTo>
                <a:lnTo>
                  <a:pt x="1332" y="9455"/>
                </a:lnTo>
                <a:close/>
                <a:moveTo>
                  <a:pt x="10702" y="1"/>
                </a:moveTo>
                <a:cubicBezTo>
                  <a:pt x="10363" y="1"/>
                  <a:pt x="10036" y="134"/>
                  <a:pt x="9794" y="376"/>
                </a:cubicBezTo>
                <a:cubicBezTo>
                  <a:pt x="9600" y="558"/>
                  <a:pt x="9358" y="812"/>
                  <a:pt x="9164" y="994"/>
                </a:cubicBezTo>
                <a:lnTo>
                  <a:pt x="9043" y="860"/>
                </a:lnTo>
                <a:cubicBezTo>
                  <a:pt x="8656" y="479"/>
                  <a:pt x="8147" y="288"/>
                  <a:pt x="7640" y="288"/>
                </a:cubicBezTo>
                <a:cubicBezTo>
                  <a:pt x="7133" y="288"/>
                  <a:pt x="6628" y="479"/>
                  <a:pt x="6247" y="860"/>
                </a:cubicBezTo>
                <a:lnTo>
                  <a:pt x="3947" y="3160"/>
                </a:lnTo>
                <a:cubicBezTo>
                  <a:pt x="3813" y="3294"/>
                  <a:pt x="3813" y="3523"/>
                  <a:pt x="3947" y="3657"/>
                </a:cubicBezTo>
                <a:cubicBezTo>
                  <a:pt x="4020" y="3730"/>
                  <a:pt x="4110" y="3766"/>
                  <a:pt x="4201" y="3766"/>
                </a:cubicBezTo>
                <a:cubicBezTo>
                  <a:pt x="4292" y="3766"/>
                  <a:pt x="4383" y="3730"/>
                  <a:pt x="4455" y="3657"/>
                </a:cubicBezTo>
                <a:cubicBezTo>
                  <a:pt x="4455" y="3657"/>
                  <a:pt x="5750" y="2374"/>
                  <a:pt x="6743" y="1368"/>
                </a:cubicBezTo>
                <a:cubicBezTo>
                  <a:pt x="6994" y="1125"/>
                  <a:pt x="7323" y="1003"/>
                  <a:pt x="7648" y="1003"/>
                </a:cubicBezTo>
                <a:cubicBezTo>
                  <a:pt x="7855" y="1003"/>
                  <a:pt x="8061" y="1052"/>
                  <a:pt x="8244" y="1151"/>
                </a:cubicBezTo>
                <a:lnTo>
                  <a:pt x="896" y="8511"/>
                </a:lnTo>
                <a:cubicBezTo>
                  <a:pt x="848" y="8559"/>
                  <a:pt x="811" y="8608"/>
                  <a:pt x="799" y="8669"/>
                </a:cubicBezTo>
                <a:lnTo>
                  <a:pt x="36" y="11731"/>
                </a:lnTo>
                <a:cubicBezTo>
                  <a:pt x="1" y="11852"/>
                  <a:pt x="36" y="11986"/>
                  <a:pt x="133" y="12070"/>
                </a:cubicBezTo>
                <a:cubicBezTo>
                  <a:pt x="194" y="12143"/>
                  <a:pt x="291" y="12179"/>
                  <a:pt x="375" y="12179"/>
                </a:cubicBezTo>
                <a:cubicBezTo>
                  <a:pt x="412" y="12179"/>
                  <a:pt x="436" y="12167"/>
                  <a:pt x="472" y="12167"/>
                </a:cubicBezTo>
                <a:lnTo>
                  <a:pt x="3523" y="11405"/>
                </a:lnTo>
                <a:cubicBezTo>
                  <a:pt x="3584" y="11380"/>
                  <a:pt x="3644" y="11356"/>
                  <a:pt x="3692" y="11308"/>
                </a:cubicBezTo>
                <a:lnTo>
                  <a:pt x="11331" y="3657"/>
                </a:lnTo>
                <a:cubicBezTo>
                  <a:pt x="11477" y="3523"/>
                  <a:pt x="11477" y="3294"/>
                  <a:pt x="11331" y="3160"/>
                </a:cubicBezTo>
                <a:lnTo>
                  <a:pt x="11198" y="3027"/>
                </a:lnTo>
                <a:cubicBezTo>
                  <a:pt x="11391" y="2845"/>
                  <a:pt x="11634" y="2592"/>
                  <a:pt x="11827" y="2398"/>
                </a:cubicBezTo>
                <a:cubicBezTo>
                  <a:pt x="12069" y="2167"/>
                  <a:pt x="12203" y="1841"/>
                  <a:pt x="12203" y="1502"/>
                </a:cubicBezTo>
                <a:cubicBezTo>
                  <a:pt x="12203" y="1163"/>
                  <a:pt x="12069" y="836"/>
                  <a:pt x="11827" y="594"/>
                </a:cubicBezTo>
                <a:lnTo>
                  <a:pt x="11598" y="376"/>
                </a:lnTo>
                <a:cubicBezTo>
                  <a:pt x="11367" y="134"/>
                  <a:pt x="11041" y="1"/>
                  <a:pt x="1070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46" name="Google Shape;946;p66"/>
          <p:cNvGrpSpPr/>
          <p:nvPr/>
        </p:nvGrpSpPr>
        <p:grpSpPr>
          <a:xfrm>
            <a:off x="6123749" y="377722"/>
            <a:ext cx="789808" cy="902044"/>
            <a:chOff x="1383450" y="1688375"/>
            <a:chExt cx="266350" cy="304200"/>
          </a:xfrm>
        </p:grpSpPr>
        <p:sp>
          <p:nvSpPr>
            <p:cNvPr id="947" name="Google Shape;947;p66"/>
            <p:cNvSpPr/>
            <p:nvPr/>
          </p:nvSpPr>
          <p:spPr>
            <a:xfrm>
              <a:off x="1430675" y="1735900"/>
              <a:ext cx="171025" cy="256675"/>
            </a:xfrm>
            <a:custGeom>
              <a:rect b="b" l="l" r="r" t="t"/>
              <a:pathLst>
                <a:path extrusionOk="0" h="10267" w="6841">
                  <a:moveTo>
                    <a:pt x="3427" y="703"/>
                  </a:moveTo>
                  <a:cubicBezTo>
                    <a:pt x="4915" y="703"/>
                    <a:pt x="6126" y="1913"/>
                    <a:pt x="6126" y="3402"/>
                  </a:cubicBezTo>
                  <a:cubicBezTo>
                    <a:pt x="6126" y="4044"/>
                    <a:pt x="5908" y="4649"/>
                    <a:pt x="5509" y="5134"/>
                  </a:cubicBezTo>
                  <a:cubicBezTo>
                    <a:pt x="5001" y="5739"/>
                    <a:pt x="4697" y="6477"/>
                    <a:pt x="4625" y="7252"/>
                  </a:cubicBezTo>
                  <a:lnTo>
                    <a:pt x="3777" y="7252"/>
                  </a:lnTo>
                  <a:lnTo>
                    <a:pt x="3777" y="5315"/>
                  </a:lnTo>
                  <a:cubicBezTo>
                    <a:pt x="3790" y="5121"/>
                    <a:pt x="3632" y="4964"/>
                    <a:pt x="3427" y="4964"/>
                  </a:cubicBezTo>
                  <a:cubicBezTo>
                    <a:pt x="3233" y="4964"/>
                    <a:pt x="3075" y="5121"/>
                    <a:pt x="3088" y="5315"/>
                  </a:cubicBezTo>
                  <a:lnTo>
                    <a:pt x="3088" y="7252"/>
                  </a:lnTo>
                  <a:lnTo>
                    <a:pt x="2240" y="7252"/>
                  </a:lnTo>
                  <a:cubicBezTo>
                    <a:pt x="2168" y="6477"/>
                    <a:pt x="1865" y="5739"/>
                    <a:pt x="1356" y="5134"/>
                  </a:cubicBezTo>
                  <a:cubicBezTo>
                    <a:pt x="957" y="4649"/>
                    <a:pt x="727" y="4044"/>
                    <a:pt x="727" y="3402"/>
                  </a:cubicBezTo>
                  <a:cubicBezTo>
                    <a:pt x="727" y="1913"/>
                    <a:pt x="1937" y="703"/>
                    <a:pt x="3427" y="703"/>
                  </a:cubicBezTo>
                  <a:close/>
                  <a:moveTo>
                    <a:pt x="4613" y="7978"/>
                  </a:moveTo>
                  <a:lnTo>
                    <a:pt x="4613" y="8389"/>
                  </a:lnTo>
                  <a:cubicBezTo>
                    <a:pt x="4613" y="8620"/>
                    <a:pt x="4420" y="8801"/>
                    <a:pt x="4202" y="8801"/>
                  </a:cubicBezTo>
                  <a:lnTo>
                    <a:pt x="2664" y="8801"/>
                  </a:lnTo>
                  <a:cubicBezTo>
                    <a:pt x="2446" y="8801"/>
                    <a:pt x="2265" y="8620"/>
                    <a:pt x="2265" y="8389"/>
                  </a:cubicBezTo>
                  <a:lnTo>
                    <a:pt x="2265" y="7978"/>
                  </a:lnTo>
                  <a:close/>
                  <a:moveTo>
                    <a:pt x="3414" y="1"/>
                  </a:moveTo>
                  <a:cubicBezTo>
                    <a:pt x="1538" y="1"/>
                    <a:pt x="0" y="1526"/>
                    <a:pt x="0" y="3415"/>
                  </a:cubicBezTo>
                  <a:cubicBezTo>
                    <a:pt x="0" y="4213"/>
                    <a:pt x="279" y="4988"/>
                    <a:pt x="799" y="5594"/>
                  </a:cubicBezTo>
                  <a:cubicBezTo>
                    <a:pt x="1272" y="6162"/>
                    <a:pt x="1526" y="6877"/>
                    <a:pt x="1526" y="7615"/>
                  </a:cubicBezTo>
                  <a:lnTo>
                    <a:pt x="1526" y="8378"/>
                  </a:lnTo>
                  <a:cubicBezTo>
                    <a:pt x="1526" y="8995"/>
                    <a:pt x="2034" y="9503"/>
                    <a:pt x="2652" y="9503"/>
                  </a:cubicBezTo>
                  <a:lnTo>
                    <a:pt x="3088" y="9503"/>
                  </a:lnTo>
                  <a:lnTo>
                    <a:pt x="3088" y="9903"/>
                  </a:lnTo>
                  <a:cubicBezTo>
                    <a:pt x="3088" y="10084"/>
                    <a:pt x="3221" y="10242"/>
                    <a:pt x="3403" y="10266"/>
                  </a:cubicBezTo>
                  <a:cubicBezTo>
                    <a:pt x="3410" y="10267"/>
                    <a:pt x="3417" y="10267"/>
                    <a:pt x="3424" y="10267"/>
                  </a:cubicBezTo>
                  <a:cubicBezTo>
                    <a:pt x="3620" y="10267"/>
                    <a:pt x="3777" y="10113"/>
                    <a:pt x="3777" y="9903"/>
                  </a:cubicBezTo>
                  <a:lnTo>
                    <a:pt x="3777" y="9503"/>
                  </a:lnTo>
                  <a:lnTo>
                    <a:pt x="4189" y="9503"/>
                  </a:lnTo>
                  <a:cubicBezTo>
                    <a:pt x="4807" y="9503"/>
                    <a:pt x="5303" y="8995"/>
                    <a:pt x="5303" y="8378"/>
                  </a:cubicBezTo>
                  <a:lnTo>
                    <a:pt x="5303" y="7639"/>
                  </a:lnTo>
                  <a:lnTo>
                    <a:pt x="5303" y="7615"/>
                  </a:lnTo>
                  <a:cubicBezTo>
                    <a:pt x="5303" y="6877"/>
                    <a:pt x="5569" y="6162"/>
                    <a:pt x="6042" y="5594"/>
                  </a:cubicBezTo>
                  <a:cubicBezTo>
                    <a:pt x="6550" y="4988"/>
                    <a:pt x="6841" y="4213"/>
                    <a:pt x="6841" y="3415"/>
                  </a:cubicBezTo>
                  <a:cubicBezTo>
                    <a:pt x="6841" y="1526"/>
                    <a:pt x="5303" y="1"/>
                    <a:pt x="341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66"/>
            <p:cNvSpPr/>
            <p:nvPr/>
          </p:nvSpPr>
          <p:spPr>
            <a:xfrm>
              <a:off x="1622250" y="1811575"/>
              <a:ext cx="27550" cy="19075"/>
            </a:xfrm>
            <a:custGeom>
              <a:rect b="b" l="l" r="r" t="t"/>
              <a:pathLst>
                <a:path extrusionOk="0" h="763" w="1102">
                  <a:moveTo>
                    <a:pt x="727" y="0"/>
                  </a:moveTo>
                  <a:lnTo>
                    <a:pt x="351" y="36"/>
                  </a:lnTo>
                  <a:cubicBezTo>
                    <a:pt x="158" y="36"/>
                    <a:pt x="1" y="194"/>
                    <a:pt x="1" y="388"/>
                  </a:cubicBezTo>
                  <a:cubicBezTo>
                    <a:pt x="1" y="581"/>
                    <a:pt x="158" y="726"/>
                    <a:pt x="351" y="738"/>
                  </a:cubicBezTo>
                  <a:lnTo>
                    <a:pt x="737" y="762"/>
                  </a:lnTo>
                  <a:lnTo>
                    <a:pt x="737" y="762"/>
                  </a:lnTo>
                  <a:cubicBezTo>
                    <a:pt x="938" y="757"/>
                    <a:pt x="1102" y="590"/>
                    <a:pt x="1102" y="388"/>
                  </a:cubicBezTo>
                  <a:cubicBezTo>
                    <a:pt x="1102" y="181"/>
                    <a:pt x="932" y="0"/>
                    <a:pt x="727" y="0"/>
                  </a:cubicBezTo>
                  <a:close/>
                  <a:moveTo>
                    <a:pt x="737" y="762"/>
                  </a:moveTo>
                  <a:cubicBezTo>
                    <a:pt x="734" y="762"/>
                    <a:pt x="730" y="762"/>
                    <a:pt x="727" y="762"/>
                  </a:cubicBezTo>
                  <a:lnTo>
                    <a:pt x="739" y="762"/>
                  </a:lnTo>
                  <a:lnTo>
                    <a:pt x="737" y="762"/>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66"/>
            <p:cNvSpPr/>
            <p:nvPr/>
          </p:nvSpPr>
          <p:spPr>
            <a:xfrm>
              <a:off x="1383450" y="1811575"/>
              <a:ext cx="27600" cy="19075"/>
            </a:xfrm>
            <a:custGeom>
              <a:rect b="b" l="l" r="r" t="t"/>
              <a:pathLst>
                <a:path extrusionOk="0" h="763" w="1104">
                  <a:moveTo>
                    <a:pt x="727" y="0"/>
                  </a:moveTo>
                  <a:lnTo>
                    <a:pt x="353" y="36"/>
                  </a:lnTo>
                  <a:cubicBezTo>
                    <a:pt x="159" y="36"/>
                    <a:pt x="1" y="194"/>
                    <a:pt x="1" y="388"/>
                  </a:cubicBezTo>
                  <a:cubicBezTo>
                    <a:pt x="1" y="581"/>
                    <a:pt x="170" y="726"/>
                    <a:pt x="364" y="738"/>
                  </a:cubicBezTo>
                  <a:lnTo>
                    <a:pt x="727" y="762"/>
                  </a:lnTo>
                  <a:cubicBezTo>
                    <a:pt x="934" y="762"/>
                    <a:pt x="1103" y="593"/>
                    <a:pt x="1103" y="388"/>
                  </a:cubicBezTo>
                  <a:cubicBezTo>
                    <a:pt x="1103" y="181"/>
                    <a:pt x="934" y="0"/>
                    <a:pt x="72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66"/>
            <p:cNvSpPr/>
            <p:nvPr/>
          </p:nvSpPr>
          <p:spPr>
            <a:xfrm>
              <a:off x="1587450" y="1724025"/>
              <a:ext cx="26350" cy="24600"/>
            </a:xfrm>
            <a:custGeom>
              <a:rect b="b" l="l" r="r" t="t"/>
              <a:pathLst>
                <a:path extrusionOk="0" h="984" w="1054">
                  <a:moveTo>
                    <a:pt x="659" y="0"/>
                  </a:moveTo>
                  <a:cubicBezTo>
                    <a:pt x="567" y="0"/>
                    <a:pt x="473" y="34"/>
                    <a:pt x="400" y="100"/>
                  </a:cubicBezTo>
                  <a:lnTo>
                    <a:pt x="134" y="366"/>
                  </a:lnTo>
                  <a:cubicBezTo>
                    <a:pt x="0" y="512"/>
                    <a:pt x="0" y="742"/>
                    <a:pt x="134" y="875"/>
                  </a:cubicBezTo>
                  <a:cubicBezTo>
                    <a:pt x="206" y="947"/>
                    <a:pt x="297" y="984"/>
                    <a:pt x="388" y="984"/>
                  </a:cubicBezTo>
                  <a:cubicBezTo>
                    <a:pt x="479" y="984"/>
                    <a:pt x="570" y="947"/>
                    <a:pt x="642" y="875"/>
                  </a:cubicBezTo>
                  <a:lnTo>
                    <a:pt x="909" y="608"/>
                  </a:lnTo>
                  <a:cubicBezTo>
                    <a:pt x="1054" y="463"/>
                    <a:pt x="1054" y="245"/>
                    <a:pt x="909" y="100"/>
                  </a:cubicBezTo>
                  <a:cubicBezTo>
                    <a:pt x="842" y="34"/>
                    <a:pt x="751" y="0"/>
                    <a:pt x="65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66"/>
            <p:cNvSpPr/>
            <p:nvPr/>
          </p:nvSpPr>
          <p:spPr>
            <a:xfrm>
              <a:off x="1419175" y="1893575"/>
              <a:ext cx="26375" cy="24600"/>
            </a:xfrm>
            <a:custGeom>
              <a:rect b="b" l="l" r="r" t="t"/>
              <a:pathLst>
                <a:path extrusionOk="0" h="984" w="1055">
                  <a:moveTo>
                    <a:pt x="666" y="1"/>
                  </a:moveTo>
                  <a:cubicBezTo>
                    <a:pt x="575" y="1"/>
                    <a:pt x="485" y="37"/>
                    <a:pt x="412" y="110"/>
                  </a:cubicBezTo>
                  <a:lnTo>
                    <a:pt x="146" y="376"/>
                  </a:lnTo>
                  <a:cubicBezTo>
                    <a:pt x="0" y="521"/>
                    <a:pt x="0" y="739"/>
                    <a:pt x="146" y="884"/>
                  </a:cubicBezTo>
                  <a:cubicBezTo>
                    <a:pt x="213" y="951"/>
                    <a:pt x="303" y="984"/>
                    <a:pt x="394" y="984"/>
                  </a:cubicBezTo>
                  <a:cubicBezTo>
                    <a:pt x="485" y="984"/>
                    <a:pt x="576" y="951"/>
                    <a:pt x="643" y="884"/>
                  </a:cubicBezTo>
                  <a:lnTo>
                    <a:pt x="920" y="618"/>
                  </a:lnTo>
                  <a:cubicBezTo>
                    <a:pt x="1054" y="473"/>
                    <a:pt x="1054" y="242"/>
                    <a:pt x="920" y="110"/>
                  </a:cubicBezTo>
                  <a:cubicBezTo>
                    <a:pt x="848" y="37"/>
                    <a:pt x="757" y="1"/>
                    <a:pt x="66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66"/>
            <p:cNvSpPr/>
            <p:nvPr/>
          </p:nvSpPr>
          <p:spPr>
            <a:xfrm>
              <a:off x="1419175" y="1724025"/>
              <a:ext cx="26375" cy="24600"/>
            </a:xfrm>
            <a:custGeom>
              <a:rect b="b" l="l" r="r" t="t"/>
              <a:pathLst>
                <a:path extrusionOk="0" h="984" w="1055">
                  <a:moveTo>
                    <a:pt x="394" y="0"/>
                  </a:moveTo>
                  <a:cubicBezTo>
                    <a:pt x="303" y="0"/>
                    <a:pt x="213" y="34"/>
                    <a:pt x="146" y="100"/>
                  </a:cubicBezTo>
                  <a:cubicBezTo>
                    <a:pt x="0" y="245"/>
                    <a:pt x="0" y="463"/>
                    <a:pt x="146" y="608"/>
                  </a:cubicBezTo>
                  <a:lnTo>
                    <a:pt x="412" y="875"/>
                  </a:lnTo>
                  <a:cubicBezTo>
                    <a:pt x="485" y="947"/>
                    <a:pt x="575" y="984"/>
                    <a:pt x="666" y="984"/>
                  </a:cubicBezTo>
                  <a:cubicBezTo>
                    <a:pt x="757" y="984"/>
                    <a:pt x="848" y="947"/>
                    <a:pt x="920" y="875"/>
                  </a:cubicBezTo>
                  <a:cubicBezTo>
                    <a:pt x="1054" y="742"/>
                    <a:pt x="1054" y="512"/>
                    <a:pt x="920" y="366"/>
                  </a:cubicBezTo>
                  <a:lnTo>
                    <a:pt x="643" y="100"/>
                  </a:lnTo>
                  <a:cubicBezTo>
                    <a:pt x="576" y="34"/>
                    <a:pt x="485" y="0"/>
                    <a:pt x="39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66"/>
            <p:cNvSpPr/>
            <p:nvPr/>
          </p:nvSpPr>
          <p:spPr>
            <a:xfrm>
              <a:off x="1587450" y="1893575"/>
              <a:ext cx="26350" cy="24600"/>
            </a:xfrm>
            <a:custGeom>
              <a:rect b="b" l="l" r="r" t="t"/>
              <a:pathLst>
                <a:path extrusionOk="0" h="984" w="1054">
                  <a:moveTo>
                    <a:pt x="388" y="1"/>
                  </a:moveTo>
                  <a:cubicBezTo>
                    <a:pt x="297" y="1"/>
                    <a:pt x="206" y="37"/>
                    <a:pt x="134" y="110"/>
                  </a:cubicBezTo>
                  <a:cubicBezTo>
                    <a:pt x="0" y="242"/>
                    <a:pt x="0" y="473"/>
                    <a:pt x="134" y="618"/>
                  </a:cubicBezTo>
                  <a:lnTo>
                    <a:pt x="400" y="884"/>
                  </a:lnTo>
                  <a:cubicBezTo>
                    <a:pt x="473" y="951"/>
                    <a:pt x="567" y="984"/>
                    <a:pt x="659" y="984"/>
                  </a:cubicBezTo>
                  <a:cubicBezTo>
                    <a:pt x="751" y="984"/>
                    <a:pt x="842" y="951"/>
                    <a:pt x="909" y="884"/>
                  </a:cubicBezTo>
                  <a:cubicBezTo>
                    <a:pt x="1054" y="739"/>
                    <a:pt x="1054" y="521"/>
                    <a:pt x="909" y="376"/>
                  </a:cubicBezTo>
                  <a:lnTo>
                    <a:pt x="642" y="110"/>
                  </a:lnTo>
                  <a:cubicBezTo>
                    <a:pt x="570" y="37"/>
                    <a:pt x="479" y="1"/>
                    <a:pt x="38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66"/>
            <p:cNvSpPr/>
            <p:nvPr/>
          </p:nvSpPr>
          <p:spPr>
            <a:xfrm>
              <a:off x="1507850" y="1688375"/>
              <a:ext cx="17275" cy="26650"/>
            </a:xfrm>
            <a:custGeom>
              <a:rect b="b" l="l" r="r" t="t"/>
              <a:pathLst>
                <a:path extrusionOk="0" h="1066" w="691">
                  <a:moveTo>
                    <a:pt x="331" y="0"/>
                  </a:moveTo>
                  <a:cubicBezTo>
                    <a:pt x="147" y="0"/>
                    <a:pt x="1" y="153"/>
                    <a:pt x="1" y="340"/>
                  </a:cubicBezTo>
                  <a:lnTo>
                    <a:pt x="1" y="715"/>
                  </a:lnTo>
                  <a:cubicBezTo>
                    <a:pt x="1" y="909"/>
                    <a:pt x="158" y="1066"/>
                    <a:pt x="351" y="1066"/>
                  </a:cubicBezTo>
                  <a:cubicBezTo>
                    <a:pt x="545" y="1066"/>
                    <a:pt x="690" y="909"/>
                    <a:pt x="690" y="715"/>
                  </a:cubicBezTo>
                  <a:lnTo>
                    <a:pt x="690" y="352"/>
                  </a:lnTo>
                  <a:cubicBezTo>
                    <a:pt x="690" y="170"/>
                    <a:pt x="545" y="1"/>
                    <a:pt x="351" y="1"/>
                  </a:cubicBezTo>
                  <a:cubicBezTo>
                    <a:pt x="345" y="0"/>
                    <a:pt x="338" y="0"/>
                    <a:pt x="33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55" name="Google Shape;955;p66"/>
          <p:cNvSpPr/>
          <p:nvPr/>
        </p:nvSpPr>
        <p:spPr>
          <a:xfrm>
            <a:off x="7266541" y="2133600"/>
            <a:ext cx="2324700" cy="2322600"/>
          </a:xfrm>
          <a:prstGeom prst="ellipse">
            <a:avLst/>
          </a:prstGeom>
          <a:solidFill>
            <a:srgbClr val="038E8A">
              <a:alpha val="72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66"/>
          <p:cNvSpPr/>
          <p:nvPr/>
        </p:nvSpPr>
        <p:spPr>
          <a:xfrm>
            <a:off x="7976139" y="2926100"/>
            <a:ext cx="905528" cy="737618"/>
          </a:xfrm>
          <a:custGeom>
            <a:rect b="b" l="l" r="r" t="t"/>
            <a:pathLst>
              <a:path extrusionOk="0" h="9950" w="12215">
                <a:moveTo>
                  <a:pt x="2666" y="5349"/>
                </a:moveTo>
                <a:cubicBezTo>
                  <a:pt x="3740" y="5349"/>
                  <a:pt x="4612" y="6215"/>
                  <a:pt x="4612" y="7288"/>
                </a:cubicBezTo>
                <a:cubicBezTo>
                  <a:pt x="4612" y="8365"/>
                  <a:pt x="3741" y="9236"/>
                  <a:pt x="2664" y="9236"/>
                </a:cubicBezTo>
                <a:cubicBezTo>
                  <a:pt x="1562" y="9236"/>
                  <a:pt x="679" y="8305"/>
                  <a:pt x="727" y="7191"/>
                </a:cubicBezTo>
                <a:cubicBezTo>
                  <a:pt x="775" y="6198"/>
                  <a:pt x="1586" y="5399"/>
                  <a:pt x="2579" y="5351"/>
                </a:cubicBezTo>
                <a:cubicBezTo>
                  <a:pt x="2608" y="5350"/>
                  <a:pt x="2637" y="5349"/>
                  <a:pt x="2666" y="5349"/>
                </a:cubicBezTo>
                <a:close/>
                <a:moveTo>
                  <a:pt x="9550" y="5349"/>
                </a:moveTo>
                <a:cubicBezTo>
                  <a:pt x="9578" y="5349"/>
                  <a:pt x="9608" y="5350"/>
                  <a:pt x="9637" y="5351"/>
                </a:cubicBezTo>
                <a:cubicBezTo>
                  <a:pt x="10629" y="5399"/>
                  <a:pt x="11440" y="6198"/>
                  <a:pt x="11477" y="7191"/>
                </a:cubicBezTo>
                <a:cubicBezTo>
                  <a:pt x="11537" y="8305"/>
                  <a:pt x="10641" y="9236"/>
                  <a:pt x="9540" y="9236"/>
                </a:cubicBezTo>
                <a:cubicBezTo>
                  <a:pt x="8475" y="9236"/>
                  <a:pt x="7603" y="8365"/>
                  <a:pt x="7603" y="7288"/>
                </a:cubicBezTo>
                <a:cubicBezTo>
                  <a:pt x="7603" y="6215"/>
                  <a:pt x="8475" y="5349"/>
                  <a:pt x="9550" y="5349"/>
                </a:cubicBezTo>
                <a:close/>
                <a:moveTo>
                  <a:pt x="2712" y="0"/>
                </a:moveTo>
                <a:cubicBezTo>
                  <a:pt x="1211" y="0"/>
                  <a:pt x="1" y="1211"/>
                  <a:pt x="1" y="2723"/>
                </a:cubicBezTo>
                <a:lnTo>
                  <a:pt x="1" y="8087"/>
                </a:lnTo>
                <a:cubicBezTo>
                  <a:pt x="1" y="8401"/>
                  <a:pt x="122" y="8704"/>
                  <a:pt x="364" y="8934"/>
                </a:cubicBezTo>
                <a:cubicBezTo>
                  <a:pt x="1117" y="9650"/>
                  <a:pt x="1919" y="9950"/>
                  <a:pt x="2652" y="9950"/>
                </a:cubicBezTo>
                <a:cubicBezTo>
                  <a:pt x="4064" y="9950"/>
                  <a:pt x="5223" y="8839"/>
                  <a:pt x="5303" y="7445"/>
                </a:cubicBezTo>
                <a:lnTo>
                  <a:pt x="5594" y="7154"/>
                </a:lnTo>
                <a:cubicBezTo>
                  <a:pt x="5726" y="7021"/>
                  <a:pt x="5908" y="6949"/>
                  <a:pt x="6102" y="6949"/>
                </a:cubicBezTo>
                <a:cubicBezTo>
                  <a:pt x="6296" y="6949"/>
                  <a:pt x="6477" y="7021"/>
                  <a:pt x="6622" y="7154"/>
                </a:cubicBezTo>
                <a:lnTo>
                  <a:pt x="6901" y="7445"/>
                </a:lnTo>
                <a:cubicBezTo>
                  <a:pt x="6981" y="8839"/>
                  <a:pt x="8140" y="9950"/>
                  <a:pt x="9555" y="9950"/>
                </a:cubicBezTo>
                <a:cubicBezTo>
                  <a:pt x="10290" y="9950"/>
                  <a:pt x="11094" y="9650"/>
                  <a:pt x="11852" y="8934"/>
                </a:cubicBezTo>
                <a:cubicBezTo>
                  <a:pt x="12082" y="8704"/>
                  <a:pt x="12215" y="8401"/>
                  <a:pt x="12215" y="8087"/>
                </a:cubicBezTo>
                <a:lnTo>
                  <a:pt x="12215" y="2723"/>
                </a:lnTo>
                <a:cubicBezTo>
                  <a:pt x="12215" y="1222"/>
                  <a:pt x="10993" y="0"/>
                  <a:pt x="9492" y="0"/>
                </a:cubicBezTo>
                <a:cubicBezTo>
                  <a:pt x="9261" y="0"/>
                  <a:pt x="9080" y="218"/>
                  <a:pt x="9140" y="460"/>
                </a:cubicBezTo>
                <a:cubicBezTo>
                  <a:pt x="9188" y="630"/>
                  <a:pt x="9334" y="738"/>
                  <a:pt x="9503" y="738"/>
                </a:cubicBezTo>
                <a:cubicBezTo>
                  <a:pt x="10593" y="738"/>
                  <a:pt x="11477" y="1622"/>
                  <a:pt x="11477" y="2723"/>
                </a:cubicBezTo>
                <a:lnTo>
                  <a:pt x="11477" y="5472"/>
                </a:lnTo>
                <a:cubicBezTo>
                  <a:pt x="10993" y="4963"/>
                  <a:pt x="10302" y="4636"/>
                  <a:pt x="9540" y="4636"/>
                </a:cubicBezTo>
                <a:cubicBezTo>
                  <a:pt x="8341" y="4636"/>
                  <a:pt x="7324" y="5435"/>
                  <a:pt x="6998" y="6537"/>
                </a:cubicBezTo>
                <a:cubicBezTo>
                  <a:pt x="6743" y="6343"/>
                  <a:pt x="6428" y="6222"/>
                  <a:pt x="6102" y="6222"/>
                </a:cubicBezTo>
                <a:cubicBezTo>
                  <a:pt x="5775" y="6222"/>
                  <a:pt x="5460" y="6343"/>
                  <a:pt x="5206" y="6537"/>
                </a:cubicBezTo>
                <a:cubicBezTo>
                  <a:pt x="4891" y="5435"/>
                  <a:pt x="3874" y="4636"/>
                  <a:pt x="2664" y="4636"/>
                </a:cubicBezTo>
                <a:cubicBezTo>
                  <a:pt x="1901" y="4636"/>
                  <a:pt x="1211" y="4963"/>
                  <a:pt x="727" y="5472"/>
                </a:cubicBezTo>
                <a:lnTo>
                  <a:pt x="727" y="2723"/>
                </a:lnTo>
                <a:cubicBezTo>
                  <a:pt x="727" y="1622"/>
                  <a:pt x="1610" y="738"/>
                  <a:pt x="2712" y="738"/>
                </a:cubicBezTo>
                <a:cubicBezTo>
                  <a:pt x="2869" y="738"/>
                  <a:pt x="3027" y="630"/>
                  <a:pt x="3063" y="460"/>
                </a:cubicBezTo>
                <a:cubicBezTo>
                  <a:pt x="3136" y="218"/>
                  <a:pt x="2942" y="0"/>
                  <a:pt x="271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66"/>
          <p:cNvSpPr/>
          <p:nvPr/>
        </p:nvSpPr>
        <p:spPr>
          <a:xfrm>
            <a:off x="6432675" y="887550"/>
            <a:ext cx="2320800" cy="2320800"/>
          </a:xfrm>
          <a:prstGeom prst="ellipse">
            <a:avLst/>
          </a:prstGeom>
          <a:solidFill>
            <a:srgbClr val="598CF8">
              <a:alpha val="73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58" name="Google Shape;958;p66"/>
          <p:cNvPicPr preferRelativeResize="0"/>
          <p:nvPr/>
        </p:nvPicPr>
        <p:blipFill rotWithShape="1">
          <a:blip r:embed="rId3">
            <a:alphaModFix/>
          </a:blip>
          <a:srcRect b="0" l="0" r="0" t="0"/>
          <a:stretch/>
        </p:blipFill>
        <p:spPr>
          <a:xfrm>
            <a:off x="6760500" y="1227226"/>
            <a:ext cx="1665126" cy="154571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2" name="Shape 962"/>
        <p:cNvGrpSpPr/>
        <p:nvPr/>
      </p:nvGrpSpPr>
      <p:grpSpPr>
        <a:xfrm>
          <a:off x="0" y="0"/>
          <a:ext cx="0" cy="0"/>
          <a:chOff x="0" y="0"/>
          <a:chExt cx="0" cy="0"/>
        </a:xfrm>
      </p:grpSpPr>
      <p:sp>
        <p:nvSpPr>
          <p:cNvPr id="963" name="Google Shape;963;p67"/>
          <p:cNvSpPr txBox="1"/>
          <p:nvPr>
            <p:ph idx="3" type="subTitle"/>
          </p:nvPr>
        </p:nvSpPr>
        <p:spPr>
          <a:xfrm>
            <a:off x="747825" y="415000"/>
            <a:ext cx="7197600" cy="43869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2100"/>
              <a:t>To parents, we can't tell our kids to do well in school and then fail to support them when they get home. You can't just contract out parenting.  For our kids to excel, we have to accept our responsibility to help them learn. </a:t>
            </a:r>
            <a:endParaRPr sz="2100"/>
          </a:p>
          <a:p>
            <a:pPr indent="0" lvl="0" marL="0" rtl="0" algn="l">
              <a:spcBef>
                <a:spcPts val="0"/>
              </a:spcBef>
              <a:spcAft>
                <a:spcPts val="0"/>
              </a:spcAft>
              <a:buClr>
                <a:schemeClr val="dk1"/>
              </a:buClr>
              <a:buSzPts val="1100"/>
              <a:buFont typeface="Arial"/>
              <a:buNone/>
            </a:pPr>
            <a:r>
              <a:t/>
            </a:r>
            <a:endParaRPr sz="2100"/>
          </a:p>
          <a:p>
            <a:pPr indent="0" lvl="0" marL="0" rtl="0" algn="l">
              <a:spcBef>
                <a:spcPts val="0"/>
              </a:spcBef>
              <a:spcAft>
                <a:spcPts val="0"/>
              </a:spcAft>
              <a:buClr>
                <a:schemeClr val="dk1"/>
              </a:buClr>
              <a:buSzPts val="1100"/>
              <a:buFont typeface="Arial"/>
              <a:buNone/>
            </a:pPr>
            <a:r>
              <a:rPr lang="en" sz="2100"/>
              <a:t>That means putting away the Xbox, putting our kids to bed at a reasonable hour. It means attending those parent-teacher conferences and reading to our children and helping them with their homework.</a:t>
            </a:r>
            <a:endParaRPr sz="2100"/>
          </a:p>
          <a:p>
            <a:pPr indent="0" lvl="0" marL="0" rtl="0" algn="l">
              <a:spcBef>
                <a:spcPts val="0"/>
              </a:spcBef>
              <a:spcAft>
                <a:spcPts val="0"/>
              </a:spcAft>
              <a:buClr>
                <a:schemeClr val="dk1"/>
              </a:buClr>
              <a:buSzPts val="1100"/>
              <a:buFont typeface="Arial"/>
              <a:buNone/>
            </a:pPr>
            <a:r>
              <a:t/>
            </a:r>
            <a:endParaRPr sz="2100"/>
          </a:p>
          <a:p>
            <a:pPr indent="-361950" lvl="0" marL="457200" rtl="0" algn="r">
              <a:spcBef>
                <a:spcPts val="0"/>
              </a:spcBef>
              <a:spcAft>
                <a:spcPts val="0"/>
              </a:spcAft>
              <a:buClr>
                <a:schemeClr val="dk1"/>
              </a:buClr>
              <a:buSzPts val="2100"/>
              <a:buFont typeface="Work Sans"/>
              <a:buChar char="-"/>
            </a:pPr>
            <a:r>
              <a:rPr lang="en" sz="2100"/>
              <a:t>President Barack Obama, July, 16, 2009</a:t>
            </a:r>
            <a:endParaRPr sz="2100"/>
          </a:p>
          <a:p>
            <a:pPr indent="0" lvl="0" marL="0" rtl="0" algn="ctr">
              <a:spcBef>
                <a:spcPts val="0"/>
              </a:spcBef>
              <a:spcAft>
                <a:spcPts val="0"/>
              </a:spcAft>
              <a:buClr>
                <a:schemeClr val="dk1"/>
              </a:buClr>
              <a:buSzPts val="1100"/>
              <a:buFont typeface="Arial"/>
              <a:buNone/>
            </a:pPr>
            <a:r>
              <a:t/>
            </a:r>
            <a:endParaRPr sz="2100"/>
          </a:p>
        </p:txBody>
      </p:sp>
      <p:sp>
        <p:nvSpPr>
          <p:cNvPr id="964" name="Google Shape;964;p67"/>
          <p:cNvSpPr/>
          <p:nvPr/>
        </p:nvSpPr>
        <p:spPr>
          <a:xfrm rot="10800000">
            <a:off x="8145320" y="-383550"/>
            <a:ext cx="1495800" cy="1494600"/>
          </a:xfrm>
          <a:prstGeom prst="ellipse">
            <a:avLst/>
          </a:prstGeom>
          <a:solidFill>
            <a:srgbClr val="DFE251">
              <a:alpha val="734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67"/>
          <p:cNvSpPr/>
          <p:nvPr/>
        </p:nvSpPr>
        <p:spPr>
          <a:xfrm rot="10800000">
            <a:off x="7945304" y="3861200"/>
            <a:ext cx="1495800" cy="1494600"/>
          </a:xfrm>
          <a:prstGeom prst="ellipse">
            <a:avLst/>
          </a:prstGeom>
          <a:solidFill>
            <a:srgbClr val="038E8A">
              <a:alpha val="72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66" name="Google Shape;966;p67"/>
          <p:cNvGrpSpPr/>
          <p:nvPr/>
        </p:nvGrpSpPr>
        <p:grpSpPr>
          <a:xfrm>
            <a:off x="8232038" y="4201600"/>
            <a:ext cx="922321" cy="813811"/>
            <a:chOff x="3326750" y="5176025"/>
            <a:chExt cx="300225" cy="264250"/>
          </a:xfrm>
        </p:grpSpPr>
        <p:sp>
          <p:nvSpPr>
            <p:cNvPr id="967" name="Google Shape;967;p67"/>
            <p:cNvSpPr/>
            <p:nvPr/>
          </p:nvSpPr>
          <p:spPr>
            <a:xfrm>
              <a:off x="3379075" y="5263500"/>
              <a:ext cx="17900" cy="53300"/>
            </a:xfrm>
            <a:custGeom>
              <a:rect b="b" l="l" r="r" t="t"/>
              <a:pathLst>
                <a:path extrusionOk="0" h="2132" w="716">
                  <a:moveTo>
                    <a:pt x="1" y="1"/>
                  </a:moveTo>
                  <a:lnTo>
                    <a:pt x="1" y="2132"/>
                  </a:lnTo>
                  <a:lnTo>
                    <a:pt x="716" y="2132"/>
                  </a:lnTo>
                  <a:lnTo>
                    <a:pt x="716"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67"/>
            <p:cNvSpPr/>
            <p:nvPr/>
          </p:nvSpPr>
          <p:spPr>
            <a:xfrm>
              <a:off x="3326750" y="5176025"/>
              <a:ext cx="300225" cy="264250"/>
            </a:xfrm>
            <a:custGeom>
              <a:rect b="b" l="l" r="r" t="t"/>
              <a:pathLst>
                <a:path extrusionOk="0" h="10570" w="12009">
                  <a:moveTo>
                    <a:pt x="3498" y="691"/>
                  </a:moveTo>
                  <a:lnTo>
                    <a:pt x="3498" y="1405"/>
                  </a:lnTo>
                  <a:lnTo>
                    <a:pt x="1404" y="1405"/>
                  </a:lnTo>
                  <a:lnTo>
                    <a:pt x="1404" y="691"/>
                  </a:lnTo>
                  <a:close/>
                  <a:moveTo>
                    <a:pt x="8496" y="2101"/>
                  </a:moveTo>
                  <a:cubicBezTo>
                    <a:pt x="8595" y="2101"/>
                    <a:pt x="8698" y="2122"/>
                    <a:pt x="8800" y="2168"/>
                  </a:cubicBezTo>
                  <a:cubicBezTo>
                    <a:pt x="9007" y="2265"/>
                    <a:pt x="9139" y="2446"/>
                    <a:pt x="9188" y="2664"/>
                  </a:cubicBezTo>
                  <a:cubicBezTo>
                    <a:pt x="9212" y="2809"/>
                    <a:pt x="9200" y="2955"/>
                    <a:pt x="9152" y="3088"/>
                  </a:cubicBezTo>
                  <a:lnTo>
                    <a:pt x="8474" y="4722"/>
                  </a:lnTo>
                  <a:cubicBezTo>
                    <a:pt x="8413" y="4856"/>
                    <a:pt x="8280" y="4940"/>
                    <a:pt x="8135" y="4940"/>
                  </a:cubicBezTo>
                  <a:lnTo>
                    <a:pt x="6670" y="4940"/>
                  </a:lnTo>
                  <a:cubicBezTo>
                    <a:pt x="6537" y="4940"/>
                    <a:pt x="6404" y="4856"/>
                    <a:pt x="6343" y="4722"/>
                  </a:cubicBezTo>
                  <a:lnTo>
                    <a:pt x="5666" y="3088"/>
                  </a:lnTo>
                  <a:cubicBezTo>
                    <a:pt x="5605" y="2955"/>
                    <a:pt x="5593" y="2809"/>
                    <a:pt x="5629" y="2664"/>
                  </a:cubicBezTo>
                  <a:cubicBezTo>
                    <a:pt x="5666" y="2446"/>
                    <a:pt x="5811" y="2265"/>
                    <a:pt x="6016" y="2168"/>
                  </a:cubicBezTo>
                  <a:cubicBezTo>
                    <a:pt x="6118" y="2122"/>
                    <a:pt x="6221" y="2101"/>
                    <a:pt x="6321" y="2101"/>
                  </a:cubicBezTo>
                  <a:cubicBezTo>
                    <a:pt x="6717" y="2101"/>
                    <a:pt x="7057" y="2432"/>
                    <a:pt x="7057" y="2809"/>
                  </a:cubicBezTo>
                  <a:lnTo>
                    <a:pt x="7759" y="2809"/>
                  </a:lnTo>
                  <a:cubicBezTo>
                    <a:pt x="7759" y="2432"/>
                    <a:pt x="8100" y="2101"/>
                    <a:pt x="8496" y="2101"/>
                  </a:cubicBezTo>
                  <a:close/>
                  <a:moveTo>
                    <a:pt x="3498" y="2120"/>
                  </a:moveTo>
                  <a:lnTo>
                    <a:pt x="3498" y="6344"/>
                  </a:lnTo>
                  <a:lnTo>
                    <a:pt x="1404" y="6344"/>
                  </a:lnTo>
                  <a:lnTo>
                    <a:pt x="1404" y="2120"/>
                  </a:lnTo>
                  <a:close/>
                  <a:moveTo>
                    <a:pt x="3498" y="7035"/>
                  </a:moveTo>
                  <a:lnTo>
                    <a:pt x="3498" y="7761"/>
                  </a:lnTo>
                  <a:lnTo>
                    <a:pt x="1404" y="7761"/>
                  </a:lnTo>
                  <a:lnTo>
                    <a:pt x="1404" y="7035"/>
                  </a:lnTo>
                  <a:close/>
                  <a:moveTo>
                    <a:pt x="4939" y="5631"/>
                  </a:moveTo>
                  <a:lnTo>
                    <a:pt x="4939" y="7761"/>
                  </a:lnTo>
                  <a:lnTo>
                    <a:pt x="4213" y="7761"/>
                  </a:lnTo>
                  <a:lnTo>
                    <a:pt x="4213" y="5631"/>
                  </a:lnTo>
                  <a:close/>
                  <a:moveTo>
                    <a:pt x="9188" y="5631"/>
                  </a:moveTo>
                  <a:lnTo>
                    <a:pt x="9188" y="7761"/>
                  </a:lnTo>
                  <a:lnTo>
                    <a:pt x="5629" y="7761"/>
                  </a:lnTo>
                  <a:lnTo>
                    <a:pt x="5629" y="5631"/>
                  </a:lnTo>
                  <a:close/>
                  <a:moveTo>
                    <a:pt x="10592" y="5631"/>
                  </a:moveTo>
                  <a:lnTo>
                    <a:pt x="10592" y="7761"/>
                  </a:lnTo>
                  <a:lnTo>
                    <a:pt x="9878" y="7761"/>
                  </a:lnTo>
                  <a:lnTo>
                    <a:pt x="9878" y="5631"/>
                  </a:lnTo>
                  <a:close/>
                  <a:moveTo>
                    <a:pt x="11318" y="8439"/>
                  </a:moveTo>
                  <a:lnTo>
                    <a:pt x="11318" y="9129"/>
                  </a:lnTo>
                  <a:lnTo>
                    <a:pt x="9914" y="9129"/>
                  </a:lnTo>
                  <a:lnTo>
                    <a:pt x="9914" y="9855"/>
                  </a:lnTo>
                  <a:lnTo>
                    <a:pt x="9188" y="9855"/>
                  </a:lnTo>
                  <a:lnTo>
                    <a:pt x="9188" y="9129"/>
                  </a:lnTo>
                  <a:lnTo>
                    <a:pt x="2809" y="9129"/>
                  </a:lnTo>
                  <a:lnTo>
                    <a:pt x="2809" y="9855"/>
                  </a:lnTo>
                  <a:lnTo>
                    <a:pt x="2094" y="9855"/>
                  </a:lnTo>
                  <a:lnTo>
                    <a:pt x="2094" y="9129"/>
                  </a:lnTo>
                  <a:lnTo>
                    <a:pt x="714" y="9129"/>
                  </a:lnTo>
                  <a:lnTo>
                    <a:pt x="714" y="8439"/>
                  </a:lnTo>
                  <a:close/>
                  <a:moveTo>
                    <a:pt x="714" y="1"/>
                  </a:moveTo>
                  <a:lnTo>
                    <a:pt x="714" y="7761"/>
                  </a:lnTo>
                  <a:lnTo>
                    <a:pt x="0" y="7761"/>
                  </a:lnTo>
                  <a:lnTo>
                    <a:pt x="0" y="9855"/>
                  </a:lnTo>
                  <a:lnTo>
                    <a:pt x="1404" y="9855"/>
                  </a:lnTo>
                  <a:lnTo>
                    <a:pt x="1404" y="10570"/>
                  </a:lnTo>
                  <a:lnTo>
                    <a:pt x="3535" y="10570"/>
                  </a:lnTo>
                  <a:lnTo>
                    <a:pt x="3535" y="9855"/>
                  </a:lnTo>
                  <a:lnTo>
                    <a:pt x="8498" y="9855"/>
                  </a:lnTo>
                  <a:lnTo>
                    <a:pt x="8498" y="10570"/>
                  </a:lnTo>
                  <a:lnTo>
                    <a:pt x="10592" y="10570"/>
                  </a:lnTo>
                  <a:lnTo>
                    <a:pt x="10592" y="9855"/>
                  </a:lnTo>
                  <a:lnTo>
                    <a:pt x="12009" y="9855"/>
                  </a:lnTo>
                  <a:lnTo>
                    <a:pt x="12009" y="7761"/>
                  </a:lnTo>
                  <a:lnTo>
                    <a:pt x="11283" y="7761"/>
                  </a:lnTo>
                  <a:lnTo>
                    <a:pt x="11283" y="4940"/>
                  </a:lnTo>
                  <a:lnTo>
                    <a:pt x="9115" y="4940"/>
                  </a:lnTo>
                  <a:lnTo>
                    <a:pt x="9757" y="3366"/>
                  </a:lnTo>
                  <a:cubicBezTo>
                    <a:pt x="9817" y="3234"/>
                    <a:pt x="9854" y="3088"/>
                    <a:pt x="9854" y="2943"/>
                  </a:cubicBezTo>
                  <a:cubicBezTo>
                    <a:pt x="9914" y="2144"/>
                    <a:pt x="9309" y="1442"/>
                    <a:pt x="8510" y="1418"/>
                  </a:cubicBezTo>
                  <a:cubicBezTo>
                    <a:pt x="8244" y="1418"/>
                    <a:pt x="7977" y="1478"/>
                    <a:pt x="7748" y="1623"/>
                  </a:cubicBezTo>
                  <a:lnTo>
                    <a:pt x="7748" y="1418"/>
                  </a:lnTo>
                  <a:cubicBezTo>
                    <a:pt x="7748" y="1042"/>
                    <a:pt x="8087" y="716"/>
                    <a:pt x="8474" y="716"/>
                  </a:cubicBezTo>
                  <a:lnTo>
                    <a:pt x="8474" y="14"/>
                  </a:lnTo>
                  <a:cubicBezTo>
                    <a:pt x="7711" y="14"/>
                    <a:pt x="7070" y="619"/>
                    <a:pt x="7070" y="1394"/>
                  </a:cubicBezTo>
                  <a:lnTo>
                    <a:pt x="7070" y="1611"/>
                  </a:lnTo>
                  <a:cubicBezTo>
                    <a:pt x="6847" y="1485"/>
                    <a:pt x="6598" y="1413"/>
                    <a:pt x="6345" y="1413"/>
                  </a:cubicBezTo>
                  <a:cubicBezTo>
                    <a:pt x="6308" y="1413"/>
                    <a:pt x="6271" y="1415"/>
                    <a:pt x="6234" y="1418"/>
                  </a:cubicBezTo>
                  <a:cubicBezTo>
                    <a:pt x="5472" y="1466"/>
                    <a:pt x="4891" y="2132"/>
                    <a:pt x="4927" y="2895"/>
                  </a:cubicBezTo>
                  <a:cubicBezTo>
                    <a:pt x="4927" y="3052"/>
                    <a:pt x="4963" y="3209"/>
                    <a:pt x="5036" y="3366"/>
                  </a:cubicBezTo>
                  <a:lnTo>
                    <a:pt x="5690" y="4940"/>
                  </a:lnTo>
                  <a:lnTo>
                    <a:pt x="4213" y="4940"/>
                  </a:lnTo>
                  <a:lnTo>
                    <a:pt x="421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67"/>
            <p:cNvSpPr/>
            <p:nvPr/>
          </p:nvSpPr>
          <p:spPr>
            <a:xfrm>
              <a:off x="3485325" y="5334025"/>
              <a:ext cx="53900" cy="17875"/>
            </a:xfrm>
            <a:custGeom>
              <a:rect b="b" l="l" r="r" t="t"/>
              <a:pathLst>
                <a:path extrusionOk="0" h="715" w="2156">
                  <a:moveTo>
                    <a:pt x="0" y="0"/>
                  </a:moveTo>
                  <a:lnTo>
                    <a:pt x="0" y="715"/>
                  </a:lnTo>
                  <a:lnTo>
                    <a:pt x="2155" y="715"/>
                  </a:lnTo>
                  <a:lnTo>
                    <a:pt x="215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3" name="Shape 973"/>
        <p:cNvGrpSpPr/>
        <p:nvPr/>
      </p:nvGrpSpPr>
      <p:grpSpPr>
        <a:xfrm>
          <a:off x="0" y="0"/>
          <a:ext cx="0" cy="0"/>
          <a:chOff x="0" y="0"/>
          <a:chExt cx="0" cy="0"/>
        </a:xfrm>
      </p:grpSpPr>
      <p:sp>
        <p:nvSpPr>
          <p:cNvPr id="974" name="Google Shape;974;p68"/>
          <p:cNvSpPr txBox="1"/>
          <p:nvPr>
            <p:ph idx="4" type="subTitle"/>
          </p:nvPr>
        </p:nvSpPr>
        <p:spPr>
          <a:xfrm>
            <a:off x="-345574" y="3563150"/>
            <a:ext cx="5795100" cy="1152900"/>
          </a:xfrm>
          <a:prstGeom prst="rect">
            <a:avLst/>
          </a:prstGeom>
        </p:spPr>
        <p:txBody>
          <a:bodyPr anchorCtr="0" anchor="t" bIns="91425" lIns="91425" spcFirstLastPara="1" rIns="91425" wrap="square" tIns="91425">
            <a:spAutoFit/>
          </a:bodyPr>
          <a:lstStyle/>
          <a:p>
            <a:pPr indent="0" lvl="0" marL="0" rtl="0" algn="ctr">
              <a:lnSpc>
                <a:spcPct val="90000"/>
              </a:lnSpc>
              <a:spcBef>
                <a:spcPts val="1000"/>
              </a:spcBef>
              <a:spcAft>
                <a:spcPts val="0"/>
              </a:spcAft>
              <a:buClr>
                <a:schemeClr val="lt1"/>
              </a:buClr>
              <a:buSzPts val="2200"/>
              <a:buFont typeface="Arial"/>
              <a:buNone/>
            </a:pPr>
            <a:r>
              <a:rPr lang="en" sz="1700">
                <a:solidFill>
                  <a:schemeClr val="dk1"/>
                </a:solidFill>
                <a:uFill>
                  <a:noFill/>
                </a:uFill>
                <a:hlinkClick r:id="rId3">
                  <a:extLst>
                    <a:ext uri="{A12FA001-AC4F-418D-AE19-62706E023703}">
                      <ahyp:hlinkClr val="tx"/>
                    </a:ext>
                  </a:extLst>
                </a:hlinkClick>
              </a:rPr>
              <a:t>Students in Grades 7 and 8 can learn </a:t>
            </a:r>
            <a:br>
              <a:rPr lang="en" sz="1700">
                <a:solidFill>
                  <a:schemeClr val="dk1"/>
                </a:solidFill>
                <a:uFill>
                  <a:noFill/>
                </a:uFill>
                <a:hlinkClick r:id="rId4">
                  <a:extLst>
                    <a:ext uri="{A12FA001-AC4F-418D-AE19-62706E023703}">
                      <ahyp:hlinkClr val="tx"/>
                    </a:ext>
                  </a:extLst>
                </a:hlinkClick>
              </a:rPr>
            </a:br>
            <a:r>
              <a:rPr lang="en" sz="1700">
                <a:solidFill>
                  <a:schemeClr val="dk1"/>
                </a:solidFill>
                <a:uFill>
                  <a:noFill/>
                </a:uFill>
                <a:hlinkClick r:id="rId5">
                  <a:extLst>
                    <a:ext uri="{A12FA001-AC4F-418D-AE19-62706E023703}">
                      <ahyp:hlinkClr val="tx"/>
                    </a:ext>
                  </a:extLst>
                </a:hlinkClick>
              </a:rPr>
              <a:t>how to get to their first period classes </a:t>
            </a:r>
            <a:br>
              <a:rPr lang="en" sz="1700">
                <a:solidFill>
                  <a:schemeClr val="dk1"/>
                </a:solidFill>
                <a:uFill>
                  <a:noFill/>
                </a:uFill>
                <a:hlinkClick r:id="rId6">
                  <a:extLst>
                    <a:ext uri="{A12FA001-AC4F-418D-AE19-62706E023703}">
                      <ahyp:hlinkClr val="tx"/>
                    </a:ext>
                  </a:extLst>
                </a:hlinkClick>
              </a:rPr>
            </a:br>
            <a:r>
              <a:rPr lang="en" sz="1700">
                <a:solidFill>
                  <a:schemeClr val="dk1"/>
                </a:solidFill>
                <a:uFill>
                  <a:noFill/>
                </a:uFill>
                <a:hlinkClick r:id="rId7">
                  <a:extLst>
                    <a:ext uri="{A12FA001-AC4F-418D-AE19-62706E023703}">
                      <ahyp:hlinkClr val="tx"/>
                    </a:ext>
                  </a:extLst>
                </a:hlinkClick>
              </a:rPr>
              <a:t>by clicking on this video.</a:t>
            </a:r>
            <a:endParaRPr sz="1700">
              <a:solidFill>
                <a:schemeClr val="dk1"/>
              </a:solidFill>
            </a:endParaRPr>
          </a:p>
          <a:p>
            <a:pPr indent="0" lvl="0" marL="0" rtl="0" algn="l">
              <a:spcBef>
                <a:spcPts val="0"/>
              </a:spcBef>
              <a:spcAft>
                <a:spcPts val="0"/>
              </a:spcAft>
              <a:buNone/>
            </a:pPr>
            <a:r>
              <a:t/>
            </a:r>
            <a:endParaRPr sz="1700">
              <a:solidFill>
                <a:schemeClr val="dk1"/>
              </a:solidFill>
            </a:endParaRPr>
          </a:p>
        </p:txBody>
      </p:sp>
      <p:sp>
        <p:nvSpPr>
          <p:cNvPr id="975" name="Google Shape;975;p68"/>
          <p:cNvSpPr txBox="1"/>
          <p:nvPr>
            <p:ph idx="5" type="subTitle"/>
          </p:nvPr>
        </p:nvSpPr>
        <p:spPr>
          <a:xfrm>
            <a:off x="5449528" y="1217138"/>
            <a:ext cx="2472900" cy="576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800"/>
              <a:t>Click here to take a</a:t>
            </a:r>
            <a:endParaRPr sz="1800"/>
          </a:p>
          <a:p>
            <a:pPr indent="0" lvl="0" marL="0" rtl="0" algn="ctr">
              <a:spcBef>
                <a:spcPts val="0"/>
              </a:spcBef>
              <a:spcAft>
                <a:spcPts val="0"/>
              </a:spcAft>
              <a:buNone/>
            </a:pPr>
            <a:r>
              <a:rPr lang="en" sz="1800"/>
              <a:t>Virtual Tour of our building.</a:t>
            </a:r>
            <a:endParaRPr sz="1800"/>
          </a:p>
          <a:p>
            <a:pPr indent="0" lvl="0" marL="0" rtl="0" algn="ctr">
              <a:spcBef>
                <a:spcPts val="0"/>
              </a:spcBef>
              <a:spcAft>
                <a:spcPts val="0"/>
              </a:spcAft>
              <a:buNone/>
            </a:pPr>
            <a:r>
              <a:t/>
            </a:r>
            <a:endParaRPr sz="1800"/>
          </a:p>
        </p:txBody>
      </p:sp>
      <p:sp>
        <p:nvSpPr>
          <p:cNvPr id="976" name="Google Shape;976;p68"/>
          <p:cNvSpPr txBox="1"/>
          <p:nvPr>
            <p:ph type="title"/>
          </p:nvPr>
        </p:nvSpPr>
        <p:spPr>
          <a:xfrm>
            <a:off x="720000" y="97250"/>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Student Tours</a:t>
            </a:r>
            <a:endParaRPr/>
          </a:p>
        </p:txBody>
      </p:sp>
      <p:pic>
        <p:nvPicPr>
          <p:cNvPr id="977" name="Google Shape;977;p68">
            <a:hlinkClick r:id="rId8"/>
          </p:cNvPr>
          <p:cNvPicPr preferRelativeResize="0"/>
          <p:nvPr/>
        </p:nvPicPr>
        <p:blipFill rotWithShape="1">
          <a:blip r:embed="rId9">
            <a:alphaModFix/>
          </a:blip>
          <a:srcRect b="0" l="0" r="0" t="0"/>
          <a:stretch/>
        </p:blipFill>
        <p:spPr>
          <a:xfrm rot="-735531">
            <a:off x="1229057" y="1025173"/>
            <a:ext cx="2889387" cy="1909255"/>
          </a:xfrm>
          <a:prstGeom prst="rect">
            <a:avLst/>
          </a:prstGeom>
          <a:noFill/>
          <a:ln>
            <a:noFill/>
          </a:ln>
        </p:spPr>
      </p:pic>
      <p:sp>
        <p:nvSpPr>
          <p:cNvPr id="978" name="Google Shape;978;p68"/>
          <p:cNvSpPr/>
          <p:nvPr/>
        </p:nvSpPr>
        <p:spPr>
          <a:xfrm>
            <a:off x="4354738" y="1372850"/>
            <a:ext cx="907200" cy="264600"/>
          </a:xfrm>
          <a:prstGeom prst="leftArrow">
            <a:avLst>
              <a:gd fmla="val 50000" name="adj1"/>
              <a:gd fmla="val 50000" name="adj2"/>
            </a:avLst>
          </a:prstGeom>
          <a:solidFill>
            <a:srgbClr val="038E8A"/>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68"/>
          <p:cNvSpPr txBox="1"/>
          <p:nvPr/>
        </p:nvSpPr>
        <p:spPr>
          <a:xfrm>
            <a:off x="8079492" y="3710667"/>
            <a:ext cx="8534400" cy="12063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1000"/>
              </a:spcBef>
              <a:spcAft>
                <a:spcPts val="0"/>
              </a:spcAft>
              <a:buNone/>
            </a:pPr>
            <a:r>
              <a:t/>
            </a:r>
            <a:endParaRPr b="1" sz="2400">
              <a:solidFill>
                <a:srgbClr val="00FFFF"/>
              </a:solidFill>
              <a:latin typeface="Architects Daughter"/>
              <a:ea typeface="Architects Daughter"/>
              <a:cs typeface="Architects Daughter"/>
              <a:sym typeface="Architects Daughter"/>
            </a:endParaRPr>
          </a:p>
        </p:txBody>
      </p:sp>
      <p:pic>
        <p:nvPicPr>
          <p:cNvPr descr="School of the Arts - Rochester, NY" id="980" name="Google Shape;980;p68" title="How to get to the 4th floor">
            <a:hlinkClick r:id="rId10"/>
          </p:cNvPr>
          <p:cNvPicPr preferRelativeResize="0"/>
          <p:nvPr/>
        </p:nvPicPr>
        <p:blipFill rotWithShape="1">
          <a:blip r:embed="rId11">
            <a:alphaModFix/>
          </a:blip>
          <a:srcRect b="0" l="0" r="0" t="0"/>
          <a:stretch/>
        </p:blipFill>
        <p:spPr>
          <a:xfrm>
            <a:off x="5469063" y="2787225"/>
            <a:ext cx="2433818" cy="1825375"/>
          </a:xfrm>
          <a:prstGeom prst="rect">
            <a:avLst/>
          </a:prstGeom>
          <a:noFill/>
          <a:ln>
            <a:noFill/>
          </a:ln>
        </p:spPr>
      </p:pic>
      <p:sp>
        <p:nvSpPr>
          <p:cNvPr id="981" name="Google Shape;981;p68"/>
          <p:cNvSpPr/>
          <p:nvPr/>
        </p:nvSpPr>
        <p:spPr>
          <a:xfrm>
            <a:off x="4687525" y="3766425"/>
            <a:ext cx="604800" cy="264600"/>
          </a:xfrm>
          <a:prstGeom prst="rightArrow">
            <a:avLst>
              <a:gd fmla="val 50000" name="adj1"/>
              <a:gd fmla="val 50000" name="adj2"/>
            </a:avLst>
          </a:prstGeom>
          <a:solidFill>
            <a:srgbClr val="038E8A"/>
          </a:solidFill>
          <a:ln cap="flat" cmpd="sng" w="9525">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5" name="Shape 985"/>
        <p:cNvGrpSpPr/>
        <p:nvPr/>
      </p:nvGrpSpPr>
      <p:grpSpPr>
        <a:xfrm>
          <a:off x="0" y="0"/>
          <a:ext cx="0" cy="0"/>
          <a:chOff x="0" y="0"/>
          <a:chExt cx="0" cy="0"/>
        </a:xfrm>
      </p:grpSpPr>
      <p:sp>
        <p:nvSpPr>
          <p:cNvPr id="986" name="Google Shape;986;p69"/>
          <p:cNvSpPr txBox="1"/>
          <p:nvPr>
            <p:ph type="title"/>
          </p:nvPr>
        </p:nvSpPr>
        <p:spPr>
          <a:xfrm>
            <a:off x="264450" y="261375"/>
            <a:ext cx="4447200" cy="1124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400"/>
              <a:t>Visitor Policy</a:t>
            </a:r>
            <a:endParaRPr sz="3400"/>
          </a:p>
        </p:txBody>
      </p:sp>
      <p:sp>
        <p:nvSpPr>
          <p:cNvPr id="987" name="Google Shape;987;p69"/>
          <p:cNvSpPr txBox="1"/>
          <p:nvPr/>
        </p:nvSpPr>
        <p:spPr>
          <a:xfrm>
            <a:off x="54700" y="1648200"/>
            <a:ext cx="8800500" cy="289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dk1"/>
                </a:solidFill>
                <a:latin typeface="Work Sans"/>
                <a:ea typeface="Work Sans"/>
                <a:cs typeface="Work Sans"/>
                <a:sym typeface="Work Sans"/>
              </a:rPr>
              <a:t>Your child’s safety is a top priority, and I want to provide some information on the established procedures for visitors in our schools. They are in place to protect students and staff, and all visitors must adhere to these regulations. Anyone who does not adhere to these procedures will not be permitted entry.</a:t>
            </a:r>
            <a:br>
              <a:rPr lang="en" sz="2200">
                <a:solidFill>
                  <a:schemeClr val="dk1"/>
                </a:solidFill>
                <a:latin typeface="Work Sans"/>
                <a:ea typeface="Work Sans"/>
                <a:cs typeface="Work Sans"/>
                <a:sym typeface="Work Sans"/>
              </a:rPr>
            </a:br>
            <a:endParaRPr sz="2200">
              <a:solidFill>
                <a:schemeClr val="dk1"/>
              </a:solidFill>
              <a:latin typeface="Work Sans"/>
              <a:ea typeface="Work Sans"/>
              <a:cs typeface="Work Sans"/>
              <a:sym typeface="Work Sans"/>
            </a:endParaRPr>
          </a:p>
          <a:p>
            <a:pPr indent="0" lvl="0" marL="0" rtl="0" algn="l">
              <a:spcBef>
                <a:spcPts val="0"/>
              </a:spcBef>
              <a:spcAft>
                <a:spcPts val="0"/>
              </a:spcAft>
              <a:buNone/>
            </a:pPr>
            <a:r>
              <a:t/>
            </a:r>
            <a:endParaRPr sz="2200">
              <a:solidFill>
                <a:schemeClr val="dk1"/>
              </a:solidFill>
              <a:latin typeface="Work Sans"/>
              <a:ea typeface="Work Sans"/>
              <a:cs typeface="Work Sans"/>
              <a:sym typeface="Work Sans"/>
            </a:endParaRPr>
          </a:p>
        </p:txBody>
      </p:sp>
      <p:pic>
        <p:nvPicPr>
          <p:cNvPr id="988" name="Google Shape;988;p69"/>
          <p:cNvPicPr preferRelativeResize="0"/>
          <p:nvPr/>
        </p:nvPicPr>
        <p:blipFill>
          <a:blip r:embed="rId3">
            <a:alphaModFix/>
          </a:blip>
          <a:stretch>
            <a:fillRect/>
          </a:stretch>
        </p:blipFill>
        <p:spPr>
          <a:xfrm>
            <a:off x="7466975" y="138699"/>
            <a:ext cx="1443200" cy="14432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2" name="Shape 992"/>
        <p:cNvGrpSpPr/>
        <p:nvPr/>
      </p:nvGrpSpPr>
      <p:grpSpPr>
        <a:xfrm>
          <a:off x="0" y="0"/>
          <a:ext cx="0" cy="0"/>
          <a:chOff x="0" y="0"/>
          <a:chExt cx="0" cy="0"/>
        </a:xfrm>
      </p:grpSpPr>
      <p:sp>
        <p:nvSpPr>
          <p:cNvPr id="993" name="Google Shape;993;p70"/>
          <p:cNvSpPr txBox="1"/>
          <p:nvPr>
            <p:ph idx="1" type="body"/>
          </p:nvPr>
        </p:nvSpPr>
        <p:spPr>
          <a:xfrm>
            <a:off x="410375" y="788500"/>
            <a:ext cx="8526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800"/>
              <a:t>Please call ahead for an appointment so the person you want to meet with is available.</a:t>
            </a:r>
            <a:endParaRPr sz="1800"/>
          </a:p>
          <a:p>
            <a:pPr indent="0" lvl="0" marL="0" rtl="0" algn="l">
              <a:spcBef>
                <a:spcPts val="0"/>
              </a:spcBef>
              <a:spcAft>
                <a:spcPts val="0"/>
              </a:spcAft>
              <a:buClr>
                <a:schemeClr val="dk1"/>
              </a:buClr>
              <a:buSzPts val="1100"/>
              <a:buFont typeface="Arial"/>
              <a:buNone/>
            </a:pPr>
            <a:r>
              <a:rPr lang="en" sz="1800"/>
              <a:t> </a:t>
            </a:r>
            <a:endParaRPr sz="1800"/>
          </a:p>
          <a:p>
            <a:pPr indent="-342900" lvl="0" marL="457200" rtl="0" algn="l">
              <a:spcBef>
                <a:spcPts val="0"/>
              </a:spcBef>
              <a:spcAft>
                <a:spcPts val="0"/>
              </a:spcAft>
              <a:buSzPts val="1800"/>
              <a:buFont typeface="Work Sans"/>
              <a:buChar char="●"/>
            </a:pPr>
            <a:r>
              <a:rPr lang="en" sz="1800"/>
              <a:t>The school’s main entrance will serve as the single point of entry for visitors.  Visitors must report immediately to the security desk and present photo identification to obtain a visitor’s pass.</a:t>
            </a:r>
            <a:endParaRPr sz="1800"/>
          </a:p>
          <a:p>
            <a:pPr indent="-342900" lvl="0" marL="457200" rtl="0" algn="l">
              <a:spcBef>
                <a:spcPts val="0"/>
              </a:spcBef>
              <a:spcAft>
                <a:spcPts val="0"/>
              </a:spcAft>
              <a:buSzPts val="1800"/>
              <a:buFont typeface="Work Sans"/>
              <a:buChar char="●"/>
            </a:pPr>
            <a:r>
              <a:rPr lang="en" sz="1800"/>
              <a:t>Parents/caregivers must call the school office to arrange an early pick up time for their children and present photo identification upon arrival.</a:t>
            </a:r>
            <a:endParaRPr sz="1800"/>
          </a:p>
          <a:p>
            <a:pPr indent="-342900" lvl="0" marL="457200" rtl="0" algn="l">
              <a:spcBef>
                <a:spcPts val="0"/>
              </a:spcBef>
              <a:spcAft>
                <a:spcPts val="0"/>
              </a:spcAft>
              <a:buSzPts val="1800"/>
              <a:buFont typeface="Work Sans"/>
              <a:buChar char="●"/>
            </a:pPr>
            <a:r>
              <a:rPr lang="en" sz="1800"/>
              <a:t>Visitors are subject to security check of their person and belongings. Anyone refusing will not be allowed to remain on District property.</a:t>
            </a:r>
            <a:endParaRPr sz="1800"/>
          </a:p>
          <a:p>
            <a:pPr indent="-342900" lvl="0" marL="457200" rtl="0" algn="l">
              <a:spcBef>
                <a:spcPts val="0"/>
              </a:spcBef>
              <a:spcAft>
                <a:spcPts val="0"/>
              </a:spcAft>
              <a:buSzPts val="1800"/>
              <a:buFont typeface="Work Sans"/>
              <a:buChar char="●"/>
            </a:pPr>
            <a:r>
              <a:rPr lang="en" sz="1800"/>
              <a:t>Any person asked to leave school property must do so immediately. Refusal to leave will result in additional intervention.</a:t>
            </a:r>
            <a:endParaRPr sz="1800"/>
          </a:p>
          <a:p>
            <a:pPr indent="0" lvl="0" marL="0" rtl="0" algn="l">
              <a:spcBef>
                <a:spcPts val="0"/>
              </a:spcBef>
              <a:spcAft>
                <a:spcPts val="0"/>
              </a:spcAft>
              <a:buNone/>
            </a:pPr>
            <a:r>
              <a:t/>
            </a:r>
            <a:endParaRPr/>
          </a:p>
        </p:txBody>
      </p:sp>
      <p:sp>
        <p:nvSpPr>
          <p:cNvPr id="994" name="Google Shape;994;p70"/>
          <p:cNvSpPr txBox="1"/>
          <p:nvPr>
            <p:ph type="title"/>
          </p:nvPr>
        </p:nvSpPr>
        <p:spPr>
          <a:xfrm>
            <a:off x="674400" y="215800"/>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Visitor Policy</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8" name="Shape 998"/>
        <p:cNvGrpSpPr/>
        <p:nvPr/>
      </p:nvGrpSpPr>
      <p:grpSpPr>
        <a:xfrm>
          <a:off x="0" y="0"/>
          <a:ext cx="0" cy="0"/>
          <a:chOff x="0" y="0"/>
          <a:chExt cx="0" cy="0"/>
        </a:xfrm>
      </p:grpSpPr>
      <p:sp>
        <p:nvSpPr>
          <p:cNvPr id="999" name="Google Shape;999;p71"/>
          <p:cNvSpPr txBox="1"/>
          <p:nvPr>
            <p:ph idx="1" type="body"/>
          </p:nvPr>
        </p:nvSpPr>
        <p:spPr>
          <a:xfrm>
            <a:off x="410375" y="788500"/>
            <a:ext cx="8526900" cy="34164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t/>
            </a:r>
            <a:endParaRPr sz="1800"/>
          </a:p>
          <a:p>
            <a:pPr indent="0" lvl="0" marL="0" rtl="0" algn="l">
              <a:spcBef>
                <a:spcPts val="0"/>
              </a:spcBef>
              <a:spcAft>
                <a:spcPts val="0"/>
              </a:spcAft>
              <a:buNone/>
            </a:pPr>
            <a:r>
              <a:t/>
            </a:r>
            <a:endParaRPr/>
          </a:p>
        </p:txBody>
      </p:sp>
      <p:sp>
        <p:nvSpPr>
          <p:cNvPr id="1000" name="Google Shape;1000;p71"/>
          <p:cNvSpPr txBox="1"/>
          <p:nvPr>
            <p:ph type="title"/>
          </p:nvPr>
        </p:nvSpPr>
        <p:spPr>
          <a:xfrm>
            <a:off x="720000" y="12997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Visitor Policy</a:t>
            </a:r>
            <a:endParaRPr/>
          </a:p>
        </p:txBody>
      </p:sp>
      <p:pic>
        <p:nvPicPr>
          <p:cNvPr id="1001" name="Google Shape;1001;p71"/>
          <p:cNvPicPr preferRelativeResize="0"/>
          <p:nvPr/>
        </p:nvPicPr>
        <p:blipFill>
          <a:blip r:embed="rId3">
            <a:alphaModFix/>
          </a:blip>
          <a:stretch>
            <a:fillRect/>
          </a:stretch>
        </p:blipFill>
        <p:spPr>
          <a:xfrm>
            <a:off x="1879625" y="702674"/>
            <a:ext cx="6020475" cy="42847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5" name="Shape 1005"/>
        <p:cNvGrpSpPr/>
        <p:nvPr/>
      </p:nvGrpSpPr>
      <p:grpSpPr>
        <a:xfrm>
          <a:off x="0" y="0"/>
          <a:ext cx="0" cy="0"/>
          <a:chOff x="0" y="0"/>
          <a:chExt cx="0" cy="0"/>
        </a:xfrm>
      </p:grpSpPr>
      <p:sp>
        <p:nvSpPr>
          <p:cNvPr id="1006" name="Google Shape;1006;p72"/>
          <p:cNvSpPr txBox="1"/>
          <p:nvPr>
            <p:ph idx="3" type="subTitle"/>
          </p:nvPr>
        </p:nvSpPr>
        <p:spPr>
          <a:xfrm>
            <a:off x="896025" y="1264713"/>
            <a:ext cx="4566600" cy="1939500"/>
          </a:xfrm>
          <a:prstGeom prst="rect">
            <a:avLst/>
          </a:prstGeom>
        </p:spPr>
        <p:txBody>
          <a:bodyPr anchorCtr="0" anchor="t" bIns="91425" lIns="91425" spcFirstLastPara="1" rIns="91425" wrap="square" tIns="91425">
            <a:spAutoFit/>
          </a:bodyPr>
          <a:lstStyle/>
          <a:p>
            <a:pPr indent="-349250" lvl="0" marL="457200" rtl="0" algn="l">
              <a:spcBef>
                <a:spcPts val="0"/>
              </a:spcBef>
              <a:spcAft>
                <a:spcPts val="0"/>
              </a:spcAft>
              <a:buSzPts val="1900"/>
              <a:buChar char="●"/>
            </a:pPr>
            <a:r>
              <a:rPr lang="en" sz="1900"/>
              <a:t>SOTA Stream Announcements</a:t>
            </a:r>
            <a:endParaRPr sz="1900"/>
          </a:p>
          <a:p>
            <a:pPr indent="0" lvl="0" marL="457200" rtl="0" algn="l">
              <a:spcBef>
                <a:spcPts val="0"/>
              </a:spcBef>
              <a:spcAft>
                <a:spcPts val="0"/>
              </a:spcAft>
              <a:buNone/>
            </a:pPr>
            <a:r>
              <a:t/>
            </a:r>
            <a:endParaRPr sz="1900"/>
          </a:p>
          <a:p>
            <a:pPr indent="-349250" lvl="0" marL="457200" rtl="0" algn="l">
              <a:spcBef>
                <a:spcPts val="0"/>
              </a:spcBef>
              <a:spcAft>
                <a:spcPts val="0"/>
              </a:spcAft>
              <a:buSzPts val="1900"/>
              <a:buChar char="●"/>
            </a:pPr>
            <a:r>
              <a:rPr lang="en" sz="1900"/>
              <a:t>Website</a:t>
            </a:r>
            <a:endParaRPr sz="1900"/>
          </a:p>
          <a:p>
            <a:pPr indent="0" lvl="0" marL="457200" rtl="0" algn="l">
              <a:spcBef>
                <a:spcPts val="0"/>
              </a:spcBef>
              <a:spcAft>
                <a:spcPts val="0"/>
              </a:spcAft>
              <a:buNone/>
            </a:pPr>
            <a:r>
              <a:t/>
            </a:r>
            <a:endParaRPr sz="1900"/>
          </a:p>
          <a:p>
            <a:pPr indent="-349250" lvl="0" marL="457200" rtl="0" algn="l">
              <a:spcBef>
                <a:spcPts val="0"/>
              </a:spcBef>
              <a:spcAft>
                <a:spcPts val="0"/>
              </a:spcAft>
              <a:buSzPts val="1900"/>
              <a:buChar char="●"/>
            </a:pPr>
            <a:r>
              <a:rPr lang="en" sz="1900"/>
              <a:t>Newsletter by email</a:t>
            </a:r>
            <a:endParaRPr sz="1900"/>
          </a:p>
          <a:p>
            <a:pPr indent="0" lvl="0" marL="0" rtl="0" algn="l">
              <a:spcBef>
                <a:spcPts val="0"/>
              </a:spcBef>
              <a:spcAft>
                <a:spcPts val="0"/>
              </a:spcAft>
              <a:buNone/>
            </a:pPr>
            <a:r>
              <a:t/>
            </a:r>
            <a:endParaRPr sz="1900"/>
          </a:p>
        </p:txBody>
      </p:sp>
      <p:sp>
        <p:nvSpPr>
          <p:cNvPr id="1007" name="Google Shape;1007;p72"/>
          <p:cNvSpPr txBox="1"/>
          <p:nvPr>
            <p:ph idx="4" type="subTitle"/>
          </p:nvPr>
        </p:nvSpPr>
        <p:spPr>
          <a:xfrm>
            <a:off x="4811488" y="2978200"/>
            <a:ext cx="2907600" cy="1054800"/>
          </a:xfrm>
          <a:prstGeom prst="rect">
            <a:avLst/>
          </a:prstGeom>
        </p:spPr>
        <p:txBody>
          <a:bodyPr anchorCtr="0" anchor="t" bIns="91425" lIns="91425" spcFirstLastPara="1" rIns="91425" wrap="square" tIns="91425">
            <a:noAutofit/>
          </a:bodyPr>
          <a:lstStyle/>
          <a:p>
            <a:pPr indent="-349250" lvl="0" marL="457200" rtl="0" algn="l">
              <a:spcBef>
                <a:spcPts val="0"/>
              </a:spcBef>
              <a:spcAft>
                <a:spcPts val="0"/>
              </a:spcAft>
              <a:buClr>
                <a:schemeClr val="dk1"/>
              </a:buClr>
              <a:buSzPts val="1900"/>
              <a:buChar char="●"/>
            </a:pPr>
            <a:r>
              <a:rPr lang="en" sz="1900">
                <a:solidFill>
                  <a:schemeClr val="dk1"/>
                </a:solidFill>
              </a:rPr>
              <a:t>Facebook </a:t>
            </a:r>
            <a:endParaRPr sz="1900">
              <a:solidFill>
                <a:schemeClr val="dk1"/>
              </a:solidFill>
            </a:endParaRPr>
          </a:p>
          <a:p>
            <a:pPr indent="0" lvl="0" marL="457200" rtl="0" algn="l">
              <a:spcBef>
                <a:spcPts val="0"/>
              </a:spcBef>
              <a:spcAft>
                <a:spcPts val="0"/>
              </a:spcAft>
              <a:buNone/>
            </a:pPr>
            <a:r>
              <a:t/>
            </a:r>
            <a:endParaRPr sz="1900">
              <a:solidFill>
                <a:schemeClr val="dk1"/>
              </a:solidFill>
            </a:endParaRPr>
          </a:p>
          <a:p>
            <a:pPr indent="-349250" lvl="0" marL="457200" rtl="0" algn="l">
              <a:spcBef>
                <a:spcPts val="0"/>
              </a:spcBef>
              <a:spcAft>
                <a:spcPts val="0"/>
              </a:spcAft>
              <a:buClr>
                <a:schemeClr val="dk1"/>
              </a:buClr>
              <a:buSzPts val="1900"/>
              <a:buChar char="●"/>
            </a:pPr>
            <a:r>
              <a:rPr lang="en" sz="1900">
                <a:solidFill>
                  <a:schemeClr val="dk1"/>
                </a:solidFill>
              </a:rPr>
              <a:t>Instagram</a:t>
            </a:r>
            <a:endParaRPr sz="1900">
              <a:solidFill>
                <a:schemeClr val="dk1"/>
              </a:solidFill>
            </a:endParaRPr>
          </a:p>
          <a:p>
            <a:pPr indent="0" lvl="0" marL="457200" rtl="0" algn="l">
              <a:spcBef>
                <a:spcPts val="0"/>
              </a:spcBef>
              <a:spcAft>
                <a:spcPts val="0"/>
              </a:spcAft>
              <a:buNone/>
            </a:pPr>
            <a:r>
              <a:t/>
            </a:r>
            <a:endParaRPr sz="1900">
              <a:solidFill>
                <a:schemeClr val="dk1"/>
              </a:solidFill>
            </a:endParaRPr>
          </a:p>
          <a:p>
            <a:pPr indent="0" lvl="0" marL="0" rtl="0" algn="l">
              <a:spcBef>
                <a:spcPts val="0"/>
              </a:spcBef>
              <a:spcAft>
                <a:spcPts val="0"/>
              </a:spcAft>
              <a:buNone/>
            </a:pPr>
            <a:r>
              <a:t/>
            </a:r>
            <a:endParaRPr sz="1900">
              <a:solidFill>
                <a:schemeClr val="dk1"/>
              </a:solidFill>
            </a:endParaRPr>
          </a:p>
          <a:p>
            <a:pPr indent="0" lvl="0" marL="0" rtl="0" algn="ctr">
              <a:spcBef>
                <a:spcPts val="0"/>
              </a:spcBef>
              <a:spcAft>
                <a:spcPts val="0"/>
              </a:spcAft>
              <a:buClr>
                <a:schemeClr val="dk1"/>
              </a:buClr>
              <a:buSzPts val="1100"/>
              <a:buFont typeface="Arial"/>
              <a:buNone/>
            </a:pPr>
            <a:r>
              <a:t/>
            </a:r>
            <a:endParaRPr sz="1900">
              <a:solidFill>
                <a:schemeClr val="dk1"/>
              </a:solidFill>
            </a:endParaRPr>
          </a:p>
          <a:p>
            <a:pPr indent="0" lvl="0" marL="0" rtl="0" algn="ctr">
              <a:spcBef>
                <a:spcPts val="0"/>
              </a:spcBef>
              <a:spcAft>
                <a:spcPts val="0"/>
              </a:spcAft>
              <a:buNone/>
            </a:pPr>
            <a:r>
              <a:t/>
            </a:r>
            <a:endParaRPr sz="1900"/>
          </a:p>
        </p:txBody>
      </p:sp>
      <p:sp>
        <p:nvSpPr>
          <p:cNvPr id="1008" name="Google Shape;1008;p72"/>
          <p:cNvSpPr txBox="1"/>
          <p:nvPr>
            <p:ph type="title"/>
          </p:nvPr>
        </p:nvSpPr>
        <p:spPr>
          <a:xfrm>
            <a:off x="720000" y="288750"/>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Communication</a:t>
            </a:r>
            <a:endParaRPr/>
          </a:p>
        </p:txBody>
      </p:sp>
      <p:pic>
        <p:nvPicPr>
          <p:cNvPr id="1009" name="Google Shape;1009;p72"/>
          <p:cNvPicPr preferRelativeResize="0"/>
          <p:nvPr/>
        </p:nvPicPr>
        <p:blipFill>
          <a:blip r:embed="rId3">
            <a:alphaModFix/>
          </a:blip>
          <a:stretch>
            <a:fillRect/>
          </a:stretch>
        </p:blipFill>
        <p:spPr>
          <a:xfrm>
            <a:off x="5396150" y="931775"/>
            <a:ext cx="2718605" cy="1811950"/>
          </a:xfrm>
          <a:prstGeom prst="rect">
            <a:avLst/>
          </a:prstGeom>
          <a:noFill/>
          <a:ln>
            <a:noFill/>
          </a:ln>
        </p:spPr>
      </p:pic>
      <p:pic>
        <p:nvPicPr>
          <p:cNvPr id="1010" name="Google Shape;1010;p72"/>
          <p:cNvPicPr preferRelativeResize="0"/>
          <p:nvPr/>
        </p:nvPicPr>
        <p:blipFill rotWithShape="1">
          <a:blip r:embed="rId4">
            <a:alphaModFix/>
          </a:blip>
          <a:srcRect b="9649" l="0" r="0" t="0"/>
          <a:stretch/>
        </p:blipFill>
        <p:spPr>
          <a:xfrm>
            <a:off x="1206100" y="3046549"/>
            <a:ext cx="2533450" cy="1476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37"/>
          <p:cNvSpPr txBox="1"/>
          <p:nvPr>
            <p:ph idx="1" type="subTitle"/>
          </p:nvPr>
        </p:nvSpPr>
        <p:spPr>
          <a:xfrm>
            <a:off x="1058525" y="2378950"/>
            <a:ext cx="3501000" cy="2943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sz="1800"/>
          </a:p>
          <a:p>
            <a:pPr indent="-342900" lvl="0" marL="457200" rtl="0" algn="l">
              <a:spcBef>
                <a:spcPts val="0"/>
              </a:spcBef>
              <a:spcAft>
                <a:spcPts val="0"/>
              </a:spcAft>
              <a:buSzPts val="1800"/>
              <a:buChar char="★"/>
            </a:pPr>
            <a:r>
              <a:rPr lang="en" sz="1800"/>
              <a:t>Academic Support</a:t>
            </a:r>
            <a:endParaRPr sz="1800"/>
          </a:p>
          <a:p>
            <a:pPr indent="-342900" lvl="0" marL="457200" rtl="0" algn="l">
              <a:spcBef>
                <a:spcPts val="0"/>
              </a:spcBef>
              <a:spcAft>
                <a:spcPts val="0"/>
              </a:spcAft>
              <a:buSzPts val="1800"/>
              <a:buChar char="★"/>
            </a:pPr>
            <a:r>
              <a:rPr lang="en" sz="1800"/>
              <a:t>Career Assessment</a:t>
            </a:r>
            <a:endParaRPr sz="1800"/>
          </a:p>
          <a:p>
            <a:pPr indent="-342900" lvl="0" marL="457200" rtl="0" algn="l">
              <a:spcBef>
                <a:spcPts val="0"/>
              </a:spcBef>
              <a:spcAft>
                <a:spcPts val="0"/>
              </a:spcAft>
              <a:buSzPts val="1800"/>
              <a:buChar char="★"/>
            </a:pPr>
            <a:r>
              <a:rPr lang="en" sz="1800"/>
              <a:t>Crisis Interventions</a:t>
            </a:r>
            <a:endParaRPr sz="1800"/>
          </a:p>
          <a:p>
            <a:pPr indent="-342900" lvl="0" marL="457200" rtl="0" algn="l">
              <a:spcBef>
                <a:spcPts val="0"/>
              </a:spcBef>
              <a:spcAft>
                <a:spcPts val="0"/>
              </a:spcAft>
              <a:buSzPts val="1800"/>
              <a:buChar char="★"/>
            </a:pPr>
            <a:r>
              <a:rPr lang="en" sz="1800"/>
              <a:t>High School Planning</a:t>
            </a:r>
            <a:endParaRPr sz="1800"/>
          </a:p>
          <a:p>
            <a:pPr indent="-342900" lvl="0" marL="457200" rtl="0" algn="l">
              <a:spcBef>
                <a:spcPts val="0"/>
              </a:spcBef>
              <a:spcAft>
                <a:spcPts val="0"/>
              </a:spcAft>
              <a:buSzPts val="1800"/>
              <a:buChar char="★"/>
            </a:pPr>
            <a:r>
              <a:rPr lang="en" sz="1800"/>
              <a:t>Classroom Workshops</a:t>
            </a:r>
            <a:endParaRPr sz="1800"/>
          </a:p>
          <a:p>
            <a:pPr indent="-342900" lvl="0" marL="457200" rtl="0" algn="l">
              <a:spcBef>
                <a:spcPts val="0"/>
              </a:spcBef>
              <a:spcAft>
                <a:spcPts val="0"/>
              </a:spcAft>
              <a:buSzPts val="1800"/>
              <a:buChar char="★"/>
            </a:pPr>
            <a:r>
              <a:rPr lang="en" sz="1800"/>
              <a:t>Small Group Counseling</a:t>
            </a:r>
            <a:endParaRPr sz="1800"/>
          </a:p>
          <a:p>
            <a:pPr indent="0" lvl="0" marL="0" rtl="0" algn="l">
              <a:spcBef>
                <a:spcPts val="0"/>
              </a:spcBef>
              <a:spcAft>
                <a:spcPts val="0"/>
              </a:spcAft>
              <a:buNone/>
            </a:pPr>
            <a:r>
              <a:t/>
            </a:r>
            <a:endParaRPr sz="1800"/>
          </a:p>
          <a:p>
            <a:pPr indent="0" lvl="0" marL="457200" rtl="0" algn="l">
              <a:spcBef>
                <a:spcPts val="0"/>
              </a:spcBef>
              <a:spcAft>
                <a:spcPts val="0"/>
              </a:spcAft>
              <a:buNone/>
            </a:pPr>
            <a:r>
              <a:t/>
            </a:r>
            <a:endParaRPr sz="1800"/>
          </a:p>
          <a:p>
            <a:pPr indent="0" lvl="0" marL="0" rtl="0" algn="ctr">
              <a:spcBef>
                <a:spcPts val="0"/>
              </a:spcBef>
              <a:spcAft>
                <a:spcPts val="0"/>
              </a:spcAft>
              <a:buNone/>
            </a:pPr>
            <a:r>
              <a:t/>
            </a:r>
            <a:endParaRPr sz="1800"/>
          </a:p>
          <a:p>
            <a:pPr indent="0" lvl="0" marL="0" rtl="0" algn="ctr">
              <a:spcBef>
                <a:spcPts val="0"/>
              </a:spcBef>
              <a:spcAft>
                <a:spcPts val="0"/>
              </a:spcAft>
              <a:buNone/>
            </a:pPr>
            <a:r>
              <a:t/>
            </a:r>
            <a:endParaRPr sz="1800"/>
          </a:p>
        </p:txBody>
      </p:sp>
      <p:sp>
        <p:nvSpPr>
          <p:cNvPr id="447" name="Google Shape;447;p37"/>
          <p:cNvSpPr txBox="1"/>
          <p:nvPr>
            <p:ph idx="2" type="subTitle"/>
          </p:nvPr>
        </p:nvSpPr>
        <p:spPr>
          <a:xfrm>
            <a:off x="4691675" y="2672050"/>
            <a:ext cx="3883800" cy="23571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Char char="★"/>
            </a:pPr>
            <a:r>
              <a:rPr lang="en" sz="1800">
                <a:solidFill>
                  <a:schemeClr val="dk1"/>
                </a:solidFill>
              </a:rPr>
              <a:t>Referral for Services</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Support with community connections</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Parent Education</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Academic Planning</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College Preparation </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ctr">
              <a:spcBef>
                <a:spcPts val="0"/>
              </a:spcBef>
              <a:spcAft>
                <a:spcPts val="0"/>
              </a:spcAft>
              <a:buNone/>
            </a:pPr>
            <a:r>
              <a:t/>
            </a:r>
            <a:endParaRPr sz="1800"/>
          </a:p>
        </p:txBody>
      </p:sp>
      <p:sp>
        <p:nvSpPr>
          <p:cNvPr id="448" name="Google Shape;448;p37"/>
          <p:cNvSpPr txBox="1"/>
          <p:nvPr>
            <p:ph type="title"/>
          </p:nvPr>
        </p:nvSpPr>
        <p:spPr>
          <a:xfrm>
            <a:off x="1191175" y="415725"/>
            <a:ext cx="6763500" cy="1046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School Counseling Services</a:t>
            </a:r>
            <a:endParaRPr/>
          </a:p>
          <a:p>
            <a:pPr indent="0" lvl="0" marL="0" rtl="0" algn="l">
              <a:spcBef>
                <a:spcPts val="0"/>
              </a:spcBef>
              <a:spcAft>
                <a:spcPts val="0"/>
              </a:spcAft>
              <a:buNone/>
            </a:pPr>
            <a:r>
              <a:t/>
            </a:r>
            <a:endParaRPr/>
          </a:p>
          <a:p>
            <a:pPr indent="0" lvl="0" marL="0" rtl="0" algn="ctr">
              <a:spcBef>
                <a:spcPts val="0"/>
              </a:spcBef>
              <a:spcAft>
                <a:spcPts val="0"/>
              </a:spcAft>
              <a:buNone/>
            </a:pPr>
            <a:r>
              <a:t/>
            </a:r>
            <a:endParaRPr/>
          </a:p>
        </p:txBody>
      </p:sp>
      <p:sp>
        <p:nvSpPr>
          <p:cNvPr id="449" name="Google Shape;449;p37"/>
          <p:cNvSpPr/>
          <p:nvPr/>
        </p:nvSpPr>
        <p:spPr>
          <a:xfrm>
            <a:off x="798366" y="415725"/>
            <a:ext cx="409500" cy="4095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37"/>
          <p:cNvSpPr/>
          <p:nvPr/>
        </p:nvSpPr>
        <p:spPr>
          <a:xfrm>
            <a:off x="-152403" y="503100"/>
            <a:ext cx="1495800" cy="1494600"/>
          </a:xfrm>
          <a:prstGeom prst="ellipse">
            <a:avLst/>
          </a:prstGeom>
          <a:solidFill>
            <a:srgbClr val="038E8A">
              <a:alpha val="72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37"/>
          <p:cNvSpPr/>
          <p:nvPr/>
        </p:nvSpPr>
        <p:spPr>
          <a:xfrm>
            <a:off x="7800597" y="-41475"/>
            <a:ext cx="1495800" cy="1494600"/>
          </a:xfrm>
          <a:prstGeom prst="ellipse">
            <a:avLst/>
          </a:prstGeom>
          <a:solidFill>
            <a:srgbClr val="598CF8">
              <a:alpha val="73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52" name="Google Shape;452;p37"/>
          <p:cNvGrpSpPr/>
          <p:nvPr/>
        </p:nvGrpSpPr>
        <p:grpSpPr>
          <a:xfrm>
            <a:off x="132466" y="843495"/>
            <a:ext cx="926061" cy="813811"/>
            <a:chOff x="6606775" y="5176025"/>
            <a:chExt cx="300250" cy="264250"/>
          </a:xfrm>
        </p:grpSpPr>
        <p:sp>
          <p:nvSpPr>
            <p:cNvPr id="453" name="Google Shape;453;p37"/>
            <p:cNvSpPr/>
            <p:nvPr/>
          </p:nvSpPr>
          <p:spPr>
            <a:xfrm>
              <a:off x="6606775" y="5176025"/>
              <a:ext cx="300250" cy="264250"/>
            </a:xfrm>
            <a:custGeom>
              <a:rect b="b" l="l" r="r" t="t"/>
              <a:pathLst>
                <a:path extrusionOk="0" h="10570" w="12010">
                  <a:moveTo>
                    <a:pt x="5981" y="751"/>
                  </a:moveTo>
                  <a:lnTo>
                    <a:pt x="9164" y="1999"/>
                  </a:lnTo>
                  <a:lnTo>
                    <a:pt x="9164" y="2809"/>
                  </a:lnTo>
                  <a:lnTo>
                    <a:pt x="2809" y="2809"/>
                  </a:lnTo>
                  <a:lnTo>
                    <a:pt x="2809" y="1999"/>
                  </a:lnTo>
                  <a:lnTo>
                    <a:pt x="5981" y="751"/>
                  </a:lnTo>
                  <a:close/>
                  <a:moveTo>
                    <a:pt x="9879" y="3500"/>
                  </a:moveTo>
                  <a:lnTo>
                    <a:pt x="9879" y="4226"/>
                  </a:lnTo>
                  <a:lnTo>
                    <a:pt x="2119" y="4226"/>
                  </a:lnTo>
                  <a:lnTo>
                    <a:pt x="2119" y="3500"/>
                  </a:lnTo>
                  <a:close/>
                  <a:moveTo>
                    <a:pt x="2119" y="4904"/>
                  </a:moveTo>
                  <a:lnTo>
                    <a:pt x="2119" y="5631"/>
                  </a:lnTo>
                  <a:lnTo>
                    <a:pt x="679" y="5631"/>
                  </a:lnTo>
                  <a:lnTo>
                    <a:pt x="679" y="4904"/>
                  </a:lnTo>
                  <a:close/>
                  <a:moveTo>
                    <a:pt x="11283" y="4904"/>
                  </a:moveTo>
                  <a:lnTo>
                    <a:pt x="11283" y="5631"/>
                  </a:lnTo>
                  <a:lnTo>
                    <a:pt x="9842" y="5631"/>
                  </a:lnTo>
                  <a:lnTo>
                    <a:pt x="9842" y="4904"/>
                  </a:lnTo>
                  <a:close/>
                  <a:moveTo>
                    <a:pt x="3523" y="4904"/>
                  </a:moveTo>
                  <a:lnTo>
                    <a:pt x="3523" y="8439"/>
                  </a:lnTo>
                  <a:lnTo>
                    <a:pt x="2809" y="8439"/>
                  </a:lnTo>
                  <a:lnTo>
                    <a:pt x="2809" y="4904"/>
                  </a:lnTo>
                  <a:close/>
                  <a:moveTo>
                    <a:pt x="4940" y="4904"/>
                  </a:moveTo>
                  <a:lnTo>
                    <a:pt x="4940" y="8439"/>
                  </a:lnTo>
                  <a:lnTo>
                    <a:pt x="4213" y="8439"/>
                  </a:lnTo>
                  <a:lnTo>
                    <a:pt x="4213" y="4904"/>
                  </a:lnTo>
                  <a:close/>
                  <a:moveTo>
                    <a:pt x="6344" y="4904"/>
                  </a:moveTo>
                  <a:lnTo>
                    <a:pt x="6344" y="8439"/>
                  </a:lnTo>
                  <a:lnTo>
                    <a:pt x="5653" y="8439"/>
                  </a:lnTo>
                  <a:lnTo>
                    <a:pt x="5653" y="4904"/>
                  </a:lnTo>
                  <a:close/>
                  <a:moveTo>
                    <a:pt x="7748" y="4904"/>
                  </a:moveTo>
                  <a:lnTo>
                    <a:pt x="7748" y="8439"/>
                  </a:lnTo>
                  <a:lnTo>
                    <a:pt x="7034" y="8439"/>
                  </a:lnTo>
                  <a:lnTo>
                    <a:pt x="7034" y="4904"/>
                  </a:lnTo>
                  <a:close/>
                  <a:moveTo>
                    <a:pt x="9164" y="4904"/>
                  </a:moveTo>
                  <a:lnTo>
                    <a:pt x="9164" y="8439"/>
                  </a:lnTo>
                  <a:lnTo>
                    <a:pt x="8438" y="8439"/>
                  </a:lnTo>
                  <a:lnTo>
                    <a:pt x="8438" y="4904"/>
                  </a:lnTo>
                  <a:close/>
                  <a:moveTo>
                    <a:pt x="2119" y="6320"/>
                  </a:moveTo>
                  <a:lnTo>
                    <a:pt x="2119" y="8439"/>
                  </a:lnTo>
                  <a:lnTo>
                    <a:pt x="1405" y="8439"/>
                  </a:lnTo>
                  <a:lnTo>
                    <a:pt x="1405" y="9165"/>
                  </a:lnTo>
                  <a:lnTo>
                    <a:pt x="679" y="9165"/>
                  </a:lnTo>
                  <a:lnTo>
                    <a:pt x="679" y="6320"/>
                  </a:lnTo>
                  <a:close/>
                  <a:moveTo>
                    <a:pt x="11283" y="6320"/>
                  </a:moveTo>
                  <a:lnTo>
                    <a:pt x="11283" y="9165"/>
                  </a:lnTo>
                  <a:lnTo>
                    <a:pt x="10568" y="9165"/>
                  </a:lnTo>
                  <a:lnTo>
                    <a:pt x="10568" y="8439"/>
                  </a:lnTo>
                  <a:lnTo>
                    <a:pt x="9842" y="8439"/>
                  </a:lnTo>
                  <a:lnTo>
                    <a:pt x="9842" y="6320"/>
                  </a:lnTo>
                  <a:close/>
                  <a:moveTo>
                    <a:pt x="9879" y="9129"/>
                  </a:moveTo>
                  <a:lnTo>
                    <a:pt x="9879" y="9855"/>
                  </a:lnTo>
                  <a:lnTo>
                    <a:pt x="2119" y="9855"/>
                  </a:lnTo>
                  <a:lnTo>
                    <a:pt x="2119" y="9129"/>
                  </a:lnTo>
                  <a:close/>
                  <a:moveTo>
                    <a:pt x="5992" y="1"/>
                  </a:moveTo>
                  <a:lnTo>
                    <a:pt x="2119" y="1526"/>
                  </a:lnTo>
                  <a:lnTo>
                    <a:pt x="2119" y="2846"/>
                  </a:lnTo>
                  <a:lnTo>
                    <a:pt x="1429" y="2846"/>
                  </a:lnTo>
                  <a:lnTo>
                    <a:pt x="1429" y="4226"/>
                  </a:lnTo>
                  <a:lnTo>
                    <a:pt x="1" y="4226"/>
                  </a:lnTo>
                  <a:lnTo>
                    <a:pt x="1" y="9855"/>
                  </a:lnTo>
                  <a:lnTo>
                    <a:pt x="1429" y="9855"/>
                  </a:lnTo>
                  <a:lnTo>
                    <a:pt x="1429" y="10570"/>
                  </a:lnTo>
                  <a:lnTo>
                    <a:pt x="10568" y="10570"/>
                  </a:lnTo>
                  <a:lnTo>
                    <a:pt x="10568" y="9855"/>
                  </a:lnTo>
                  <a:lnTo>
                    <a:pt x="12009" y="9855"/>
                  </a:lnTo>
                  <a:lnTo>
                    <a:pt x="12009" y="4226"/>
                  </a:lnTo>
                  <a:lnTo>
                    <a:pt x="10568" y="4226"/>
                  </a:lnTo>
                  <a:lnTo>
                    <a:pt x="10568" y="2809"/>
                  </a:lnTo>
                  <a:lnTo>
                    <a:pt x="9879" y="2809"/>
                  </a:lnTo>
                  <a:lnTo>
                    <a:pt x="9879" y="1526"/>
                  </a:lnTo>
                  <a:lnTo>
                    <a:pt x="599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37"/>
            <p:cNvSpPr/>
            <p:nvPr/>
          </p:nvSpPr>
          <p:spPr>
            <a:xfrm>
              <a:off x="6747500" y="5211150"/>
              <a:ext cx="17875" cy="17875"/>
            </a:xfrm>
            <a:custGeom>
              <a:rect b="b" l="l" r="r" t="t"/>
              <a:pathLst>
                <a:path extrusionOk="0" h="715" w="715">
                  <a:moveTo>
                    <a:pt x="0" y="0"/>
                  </a:moveTo>
                  <a:lnTo>
                    <a:pt x="0" y="715"/>
                  </a:lnTo>
                  <a:lnTo>
                    <a:pt x="715" y="715"/>
                  </a:lnTo>
                  <a:lnTo>
                    <a:pt x="71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5" name="Google Shape;455;p37"/>
          <p:cNvSpPr/>
          <p:nvPr/>
        </p:nvSpPr>
        <p:spPr>
          <a:xfrm>
            <a:off x="8087328" y="298918"/>
            <a:ext cx="922338" cy="813813"/>
          </a:xfrm>
          <a:custGeom>
            <a:rect b="b" l="l" r="r" t="t"/>
            <a:pathLst>
              <a:path extrusionOk="0" h="10569" w="12010">
                <a:moveTo>
                  <a:pt x="7761" y="690"/>
                </a:moveTo>
                <a:lnTo>
                  <a:pt x="7761" y="1405"/>
                </a:lnTo>
                <a:lnTo>
                  <a:pt x="4226" y="1405"/>
                </a:lnTo>
                <a:lnTo>
                  <a:pt x="4226" y="690"/>
                </a:lnTo>
                <a:close/>
                <a:moveTo>
                  <a:pt x="10969" y="2095"/>
                </a:moveTo>
                <a:cubicBezTo>
                  <a:pt x="11162" y="2095"/>
                  <a:pt x="11320" y="2253"/>
                  <a:pt x="11320" y="2446"/>
                </a:cubicBezTo>
                <a:lnTo>
                  <a:pt x="11320" y="5279"/>
                </a:lnTo>
                <a:cubicBezTo>
                  <a:pt x="11320" y="5473"/>
                  <a:pt x="11162" y="5630"/>
                  <a:pt x="10969" y="5630"/>
                </a:cubicBezTo>
                <a:lnTo>
                  <a:pt x="7761" y="5630"/>
                </a:lnTo>
                <a:lnTo>
                  <a:pt x="7761" y="4940"/>
                </a:lnTo>
                <a:lnTo>
                  <a:pt x="4226" y="4940"/>
                </a:lnTo>
                <a:lnTo>
                  <a:pt x="4226" y="5630"/>
                </a:lnTo>
                <a:lnTo>
                  <a:pt x="1066" y="5630"/>
                </a:lnTo>
                <a:cubicBezTo>
                  <a:pt x="873" y="5630"/>
                  <a:pt x="716" y="5473"/>
                  <a:pt x="716" y="5279"/>
                </a:cubicBezTo>
                <a:lnTo>
                  <a:pt x="716" y="2446"/>
                </a:lnTo>
                <a:cubicBezTo>
                  <a:pt x="716" y="2253"/>
                  <a:pt x="873" y="2095"/>
                  <a:pt x="1066" y="2095"/>
                </a:cubicBezTo>
                <a:close/>
                <a:moveTo>
                  <a:pt x="7035" y="5630"/>
                </a:moveTo>
                <a:lnTo>
                  <a:pt x="7035" y="6344"/>
                </a:lnTo>
                <a:lnTo>
                  <a:pt x="4940" y="6344"/>
                </a:lnTo>
                <a:lnTo>
                  <a:pt x="4940" y="5630"/>
                </a:lnTo>
                <a:close/>
                <a:moveTo>
                  <a:pt x="4251" y="6320"/>
                </a:moveTo>
                <a:lnTo>
                  <a:pt x="4251" y="7034"/>
                </a:lnTo>
                <a:lnTo>
                  <a:pt x="5666" y="7034"/>
                </a:lnTo>
                <a:lnTo>
                  <a:pt x="5666" y="9855"/>
                </a:lnTo>
                <a:lnTo>
                  <a:pt x="1405" y="9855"/>
                </a:lnTo>
                <a:lnTo>
                  <a:pt x="1405" y="6320"/>
                </a:lnTo>
                <a:close/>
                <a:moveTo>
                  <a:pt x="10606" y="6320"/>
                </a:moveTo>
                <a:lnTo>
                  <a:pt x="10606" y="9855"/>
                </a:lnTo>
                <a:lnTo>
                  <a:pt x="6344" y="9855"/>
                </a:lnTo>
                <a:lnTo>
                  <a:pt x="6344" y="7034"/>
                </a:lnTo>
                <a:lnTo>
                  <a:pt x="7761" y="7034"/>
                </a:lnTo>
                <a:lnTo>
                  <a:pt x="7761" y="6320"/>
                </a:lnTo>
                <a:close/>
                <a:moveTo>
                  <a:pt x="3536" y="1"/>
                </a:moveTo>
                <a:lnTo>
                  <a:pt x="3536" y="1405"/>
                </a:lnTo>
                <a:lnTo>
                  <a:pt x="1055" y="1405"/>
                </a:lnTo>
                <a:cubicBezTo>
                  <a:pt x="474" y="1405"/>
                  <a:pt x="1" y="1877"/>
                  <a:pt x="1" y="2458"/>
                </a:cubicBezTo>
                <a:lnTo>
                  <a:pt x="1" y="5279"/>
                </a:lnTo>
                <a:cubicBezTo>
                  <a:pt x="1" y="5739"/>
                  <a:pt x="304" y="6138"/>
                  <a:pt x="716" y="6283"/>
                </a:cubicBezTo>
                <a:lnTo>
                  <a:pt x="716" y="10569"/>
                </a:lnTo>
                <a:lnTo>
                  <a:pt x="11296" y="10569"/>
                </a:lnTo>
                <a:lnTo>
                  <a:pt x="11296" y="6283"/>
                </a:lnTo>
                <a:cubicBezTo>
                  <a:pt x="11708" y="6138"/>
                  <a:pt x="12010" y="5739"/>
                  <a:pt x="12010" y="5279"/>
                </a:cubicBezTo>
                <a:lnTo>
                  <a:pt x="12010" y="2458"/>
                </a:lnTo>
                <a:cubicBezTo>
                  <a:pt x="12010" y="1877"/>
                  <a:pt x="11538" y="1405"/>
                  <a:pt x="10957" y="1405"/>
                </a:cubicBezTo>
                <a:lnTo>
                  <a:pt x="8475" y="1405"/>
                </a:lnTo>
                <a:lnTo>
                  <a:pt x="8475"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37"/>
          <p:cNvSpPr/>
          <p:nvPr/>
        </p:nvSpPr>
        <p:spPr>
          <a:xfrm>
            <a:off x="8299416" y="3376900"/>
            <a:ext cx="409500" cy="4095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37"/>
          <p:cNvSpPr/>
          <p:nvPr/>
        </p:nvSpPr>
        <p:spPr>
          <a:xfrm>
            <a:off x="7867272" y="3931000"/>
            <a:ext cx="1495800" cy="1494600"/>
          </a:xfrm>
          <a:prstGeom prst="ellipse">
            <a:avLst/>
          </a:prstGeom>
          <a:solidFill>
            <a:srgbClr val="DFE251">
              <a:alpha val="734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58" name="Google Shape;458;p37"/>
          <p:cNvGrpSpPr/>
          <p:nvPr/>
        </p:nvGrpSpPr>
        <p:grpSpPr>
          <a:xfrm>
            <a:off x="8154013" y="4271400"/>
            <a:ext cx="922321" cy="813811"/>
            <a:chOff x="3326750" y="5176025"/>
            <a:chExt cx="300225" cy="264250"/>
          </a:xfrm>
        </p:grpSpPr>
        <p:sp>
          <p:nvSpPr>
            <p:cNvPr id="459" name="Google Shape;459;p37"/>
            <p:cNvSpPr/>
            <p:nvPr/>
          </p:nvSpPr>
          <p:spPr>
            <a:xfrm>
              <a:off x="3379075" y="5263500"/>
              <a:ext cx="17900" cy="53300"/>
            </a:xfrm>
            <a:custGeom>
              <a:rect b="b" l="l" r="r" t="t"/>
              <a:pathLst>
                <a:path extrusionOk="0" h="2132" w="716">
                  <a:moveTo>
                    <a:pt x="1" y="1"/>
                  </a:moveTo>
                  <a:lnTo>
                    <a:pt x="1" y="2132"/>
                  </a:lnTo>
                  <a:lnTo>
                    <a:pt x="716" y="2132"/>
                  </a:lnTo>
                  <a:lnTo>
                    <a:pt x="716"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37"/>
            <p:cNvSpPr/>
            <p:nvPr/>
          </p:nvSpPr>
          <p:spPr>
            <a:xfrm>
              <a:off x="3326750" y="5176025"/>
              <a:ext cx="300225" cy="264250"/>
            </a:xfrm>
            <a:custGeom>
              <a:rect b="b" l="l" r="r" t="t"/>
              <a:pathLst>
                <a:path extrusionOk="0" h="10570" w="12009">
                  <a:moveTo>
                    <a:pt x="3498" y="691"/>
                  </a:moveTo>
                  <a:lnTo>
                    <a:pt x="3498" y="1405"/>
                  </a:lnTo>
                  <a:lnTo>
                    <a:pt x="1404" y="1405"/>
                  </a:lnTo>
                  <a:lnTo>
                    <a:pt x="1404" y="691"/>
                  </a:lnTo>
                  <a:close/>
                  <a:moveTo>
                    <a:pt x="8496" y="2101"/>
                  </a:moveTo>
                  <a:cubicBezTo>
                    <a:pt x="8595" y="2101"/>
                    <a:pt x="8698" y="2122"/>
                    <a:pt x="8800" y="2168"/>
                  </a:cubicBezTo>
                  <a:cubicBezTo>
                    <a:pt x="9007" y="2265"/>
                    <a:pt x="9139" y="2446"/>
                    <a:pt x="9188" y="2664"/>
                  </a:cubicBezTo>
                  <a:cubicBezTo>
                    <a:pt x="9212" y="2809"/>
                    <a:pt x="9200" y="2955"/>
                    <a:pt x="9152" y="3088"/>
                  </a:cubicBezTo>
                  <a:lnTo>
                    <a:pt x="8474" y="4722"/>
                  </a:lnTo>
                  <a:cubicBezTo>
                    <a:pt x="8413" y="4856"/>
                    <a:pt x="8280" y="4940"/>
                    <a:pt x="8135" y="4940"/>
                  </a:cubicBezTo>
                  <a:lnTo>
                    <a:pt x="6670" y="4940"/>
                  </a:lnTo>
                  <a:cubicBezTo>
                    <a:pt x="6537" y="4940"/>
                    <a:pt x="6404" y="4856"/>
                    <a:pt x="6343" y="4722"/>
                  </a:cubicBezTo>
                  <a:lnTo>
                    <a:pt x="5666" y="3088"/>
                  </a:lnTo>
                  <a:cubicBezTo>
                    <a:pt x="5605" y="2955"/>
                    <a:pt x="5593" y="2809"/>
                    <a:pt x="5629" y="2664"/>
                  </a:cubicBezTo>
                  <a:cubicBezTo>
                    <a:pt x="5666" y="2446"/>
                    <a:pt x="5811" y="2265"/>
                    <a:pt x="6016" y="2168"/>
                  </a:cubicBezTo>
                  <a:cubicBezTo>
                    <a:pt x="6118" y="2122"/>
                    <a:pt x="6221" y="2101"/>
                    <a:pt x="6321" y="2101"/>
                  </a:cubicBezTo>
                  <a:cubicBezTo>
                    <a:pt x="6717" y="2101"/>
                    <a:pt x="7057" y="2432"/>
                    <a:pt x="7057" y="2809"/>
                  </a:cubicBezTo>
                  <a:lnTo>
                    <a:pt x="7759" y="2809"/>
                  </a:lnTo>
                  <a:cubicBezTo>
                    <a:pt x="7759" y="2432"/>
                    <a:pt x="8100" y="2101"/>
                    <a:pt x="8496" y="2101"/>
                  </a:cubicBezTo>
                  <a:close/>
                  <a:moveTo>
                    <a:pt x="3498" y="2120"/>
                  </a:moveTo>
                  <a:lnTo>
                    <a:pt x="3498" y="6344"/>
                  </a:lnTo>
                  <a:lnTo>
                    <a:pt x="1404" y="6344"/>
                  </a:lnTo>
                  <a:lnTo>
                    <a:pt x="1404" y="2120"/>
                  </a:lnTo>
                  <a:close/>
                  <a:moveTo>
                    <a:pt x="3498" y="7035"/>
                  </a:moveTo>
                  <a:lnTo>
                    <a:pt x="3498" y="7761"/>
                  </a:lnTo>
                  <a:lnTo>
                    <a:pt x="1404" y="7761"/>
                  </a:lnTo>
                  <a:lnTo>
                    <a:pt x="1404" y="7035"/>
                  </a:lnTo>
                  <a:close/>
                  <a:moveTo>
                    <a:pt x="4939" y="5631"/>
                  </a:moveTo>
                  <a:lnTo>
                    <a:pt x="4939" y="7761"/>
                  </a:lnTo>
                  <a:lnTo>
                    <a:pt x="4213" y="7761"/>
                  </a:lnTo>
                  <a:lnTo>
                    <a:pt x="4213" y="5631"/>
                  </a:lnTo>
                  <a:close/>
                  <a:moveTo>
                    <a:pt x="9188" y="5631"/>
                  </a:moveTo>
                  <a:lnTo>
                    <a:pt x="9188" y="7761"/>
                  </a:lnTo>
                  <a:lnTo>
                    <a:pt x="5629" y="7761"/>
                  </a:lnTo>
                  <a:lnTo>
                    <a:pt x="5629" y="5631"/>
                  </a:lnTo>
                  <a:close/>
                  <a:moveTo>
                    <a:pt x="10592" y="5631"/>
                  </a:moveTo>
                  <a:lnTo>
                    <a:pt x="10592" y="7761"/>
                  </a:lnTo>
                  <a:lnTo>
                    <a:pt x="9878" y="7761"/>
                  </a:lnTo>
                  <a:lnTo>
                    <a:pt x="9878" y="5631"/>
                  </a:lnTo>
                  <a:close/>
                  <a:moveTo>
                    <a:pt x="11318" y="8439"/>
                  </a:moveTo>
                  <a:lnTo>
                    <a:pt x="11318" y="9129"/>
                  </a:lnTo>
                  <a:lnTo>
                    <a:pt x="9914" y="9129"/>
                  </a:lnTo>
                  <a:lnTo>
                    <a:pt x="9914" y="9855"/>
                  </a:lnTo>
                  <a:lnTo>
                    <a:pt x="9188" y="9855"/>
                  </a:lnTo>
                  <a:lnTo>
                    <a:pt x="9188" y="9129"/>
                  </a:lnTo>
                  <a:lnTo>
                    <a:pt x="2809" y="9129"/>
                  </a:lnTo>
                  <a:lnTo>
                    <a:pt x="2809" y="9855"/>
                  </a:lnTo>
                  <a:lnTo>
                    <a:pt x="2094" y="9855"/>
                  </a:lnTo>
                  <a:lnTo>
                    <a:pt x="2094" y="9129"/>
                  </a:lnTo>
                  <a:lnTo>
                    <a:pt x="714" y="9129"/>
                  </a:lnTo>
                  <a:lnTo>
                    <a:pt x="714" y="8439"/>
                  </a:lnTo>
                  <a:close/>
                  <a:moveTo>
                    <a:pt x="714" y="1"/>
                  </a:moveTo>
                  <a:lnTo>
                    <a:pt x="714" y="7761"/>
                  </a:lnTo>
                  <a:lnTo>
                    <a:pt x="0" y="7761"/>
                  </a:lnTo>
                  <a:lnTo>
                    <a:pt x="0" y="9855"/>
                  </a:lnTo>
                  <a:lnTo>
                    <a:pt x="1404" y="9855"/>
                  </a:lnTo>
                  <a:lnTo>
                    <a:pt x="1404" y="10570"/>
                  </a:lnTo>
                  <a:lnTo>
                    <a:pt x="3535" y="10570"/>
                  </a:lnTo>
                  <a:lnTo>
                    <a:pt x="3535" y="9855"/>
                  </a:lnTo>
                  <a:lnTo>
                    <a:pt x="8498" y="9855"/>
                  </a:lnTo>
                  <a:lnTo>
                    <a:pt x="8498" y="10570"/>
                  </a:lnTo>
                  <a:lnTo>
                    <a:pt x="10592" y="10570"/>
                  </a:lnTo>
                  <a:lnTo>
                    <a:pt x="10592" y="9855"/>
                  </a:lnTo>
                  <a:lnTo>
                    <a:pt x="12009" y="9855"/>
                  </a:lnTo>
                  <a:lnTo>
                    <a:pt x="12009" y="7761"/>
                  </a:lnTo>
                  <a:lnTo>
                    <a:pt x="11283" y="7761"/>
                  </a:lnTo>
                  <a:lnTo>
                    <a:pt x="11283" y="4940"/>
                  </a:lnTo>
                  <a:lnTo>
                    <a:pt x="9115" y="4940"/>
                  </a:lnTo>
                  <a:lnTo>
                    <a:pt x="9757" y="3366"/>
                  </a:lnTo>
                  <a:cubicBezTo>
                    <a:pt x="9817" y="3234"/>
                    <a:pt x="9854" y="3088"/>
                    <a:pt x="9854" y="2943"/>
                  </a:cubicBezTo>
                  <a:cubicBezTo>
                    <a:pt x="9914" y="2144"/>
                    <a:pt x="9309" y="1442"/>
                    <a:pt x="8510" y="1418"/>
                  </a:cubicBezTo>
                  <a:cubicBezTo>
                    <a:pt x="8244" y="1418"/>
                    <a:pt x="7977" y="1478"/>
                    <a:pt x="7748" y="1623"/>
                  </a:cubicBezTo>
                  <a:lnTo>
                    <a:pt x="7748" y="1418"/>
                  </a:lnTo>
                  <a:cubicBezTo>
                    <a:pt x="7748" y="1042"/>
                    <a:pt x="8087" y="716"/>
                    <a:pt x="8474" y="716"/>
                  </a:cubicBezTo>
                  <a:lnTo>
                    <a:pt x="8474" y="14"/>
                  </a:lnTo>
                  <a:cubicBezTo>
                    <a:pt x="7711" y="14"/>
                    <a:pt x="7070" y="619"/>
                    <a:pt x="7070" y="1394"/>
                  </a:cubicBezTo>
                  <a:lnTo>
                    <a:pt x="7070" y="1611"/>
                  </a:lnTo>
                  <a:cubicBezTo>
                    <a:pt x="6847" y="1485"/>
                    <a:pt x="6598" y="1413"/>
                    <a:pt x="6345" y="1413"/>
                  </a:cubicBezTo>
                  <a:cubicBezTo>
                    <a:pt x="6308" y="1413"/>
                    <a:pt x="6271" y="1415"/>
                    <a:pt x="6234" y="1418"/>
                  </a:cubicBezTo>
                  <a:cubicBezTo>
                    <a:pt x="5472" y="1466"/>
                    <a:pt x="4891" y="2132"/>
                    <a:pt x="4927" y="2895"/>
                  </a:cubicBezTo>
                  <a:cubicBezTo>
                    <a:pt x="4927" y="3052"/>
                    <a:pt x="4963" y="3209"/>
                    <a:pt x="5036" y="3366"/>
                  </a:cubicBezTo>
                  <a:lnTo>
                    <a:pt x="5690" y="4940"/>
                  </a:lnTo>
                  <a:lnTo>
                    <a:pt x="4213" y="4940"/>
                  </a:lnTo>
                  <a:lnTo>
                    <a:pt x="421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37"/>
            <p:cNvSpPr/>
            <p:nvPr/>
          </p:nvSpPr>
          <p:spPr>
            <a:xfrm>
              <a:off x="3485325" y="5334025"/>
              <a:ext cx="53900" cy="17875"/>
            </a:xfrm>
            <a:custGeom>
              <a:rect b="b" l="l" r="r" t="t"/>
              <a:pathLst>
                <a:path extrusionOk="0" h="715" w="2156">
                  <a:moveTo>
                    <a:pt x="0" y="0"/>
                  </a:moveTo>
                  <a:lnTo>
                    <a:pt x="0" y="715"/>
                  </a:lnTo>
                  <a:lnTo>
                    <a:pt x="2155" y="715"/>
                  </a:lnTo>
                  <a:lnTo>
                    <a:pt x="215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62" name="Google Shape;462;p37"/>
          <p:cNvSpPr txBox="1"/>
          <p:nvPr/>
        </p:nvSpPr>
        <p:spPr>
          <a:xfrm>
            <a:off x="1565963" y="1112725"/>
            <a:ext cx="6298800" cy="40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800">
                <a:solidFill>
                  <a:schemeClr val="dk1"/>
                </a:solidFill>
                <a:latin typeface="Work Sans"/>
                <a:ea typeface="Work Sans"/>
                <a:cs typeface="Work Sans"/>
                <a:sym typeface="Work Sans"/>
              </a:rPr>
              <a:t>Consulting and collaborating with students, teachers, parents, administrators and other staff to provide a comprehensive plan focused on the academic and personal success of ALL students</a:t>
            </a:r>
            <a:endParaRPr b="1" sz="1800">
              <a:latin typeface="Work Sans"/>
              <a:ea typeface="Work Sans"/>
              <a:cs typeface="Work Sans"/>
              <a:sym typeface="Work Sans"/>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4" name="Shape 1014"/>
        <p:cNvGrpSpPr/>
        <p:nvPr/>
      </p:nvGrpSpPr>
      <p:grpSpPr>
        <a:xfrm>
          <a:off x="0" y="0"/>
          <a:ext cx="0" cy="0"/>
          <a:chOff x="0" y="0"/>
          <a:chExt cx="0" cy="0"/>
        </a:xfrm>
      </p:grpSpPr>
      <p:sp>
        <p:nvSpPr>
          <p:cNvPr id="1015" name="Google Shape;1015;p73"/>
          <p:cNvSpPr txBox="1"/>
          <p:nvPr>
            <p:ph idx="4" type="subTitle"/>
          </p:nvPr>
        </p:nvSpPr>
        <p:spPr>
          <a:xfrm>
            <a:off x="1447125" y="1618275"/>
            <a:ext cx="4106700" cy="5760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Font typeface="Work Sans"/>
              <a:buChar char="●"/>
            </a:pPr>
            <a:r>
              <a:rPr lang="en" sz="1800">
                <a:solidFill>
                  <a:schemeClr val="dk1"/>
                </a:solidFill>
              </a:rPr>
              <a:t>Safety and Security </a:t>
            </a:r>
            <a:endParaRPr sz="1800">
              <a:solidFill>
                <a:schemeClr val="dk1"/>
              </a:solidFill>
            </a:endParaRPr>
          </a:p>
          <a:p>
            <a:pPr indent="0" lvl="0" marL="0" rtl="0" algn="l">
              <a:spcBef>
                <a:spcPts val="0"/>
              </a:spcBef>
              <a:spcAft>
                <a:spcPts val="0"/>
              </a:spcAft>
              <a:buClr>
                <a:schemeClr val="dk1"/>
              </a:buClr>
              <a:buSzPts val="1100"/>
              <a:buFont typeface="Arial"/>
              <a:buNone/>
            </a:pPr>
            <a:r>
              <a:t/>
            </a:r>
            <a:endParaRPr sz="1800">
              <a:solidFill>
                <a:schemeClr val="dk1"/>
              </a:solidFill>
            </a:endParaRPr>
          </a:p>
          <a:p>
            <a:pPr indent="-342900" lvl="0" marL="457200" rtl="0" algn="l">
              <a:spcBef>
                <a:spcPts val="0"/>
              </a:spcBef>
              <a:spcAft>
                <a:spcPts val="0"/>
              </a:spcAft>
              <a:buClr>
                <a:schemeClr val="dk1"/>
              </a:buClr>
              <a:buSzPts val="1800"/>
              <a:buFont typeface="Work Sans"/>
              <a:buChar char="●"/>
            </a:pPr>
            <a:r>
              <a:rPr lang="en" sz="1800">
                <a:solidFill>
                  <a:schemeClr val="dk1"/>
                </a:solidFill>
              </a:rPr>
              <a:t>Chromebooks</a:t>
            </a:r>
            <a:endParaRPr sz="1800">
              <a:solidFill>
                <a:schemeClr val="dk1"/>
              </a:solidFill>
            </a:endParaRPr>
          </a:p>
          <a:p>
            <a:pPr indent="0" lvl="0" marL="0" rtl="0" algn="l">
              <a:spcBef>
                <a:spcPts val="0"/>
              </a:spcBef>
              <a:spcAft>
                <a:spcPts val="0"/>
              </a:spcAft>
              <a:buClr>
                <a:schemeClr val="dk1"/>
              </a:buClr>
              <a:buSzPts val="1100"/>
              <a:buFont typeface="Arial"/>
              <a:buNone/>
            </a:pPr>
            <a:r>
              <a:t/>
            </a:r>
            <a:endParaRPr sz="1800">
              <a:solidFill>
                <a:schemeClr val="dk1"/>
              </a:solidFill>
            </a:endParaRPr>
          </a:p>
          <a:p>
            <a:pPr indent="-342900" lvl="0" marL="457200" rtl="0" algn="l">
              <a:spcBef>
                <a:spcPts val="0"/>
              </a:spcBef>
              <a:spcAft>
                <a:spcPts val="0"/>
              </a:spcAft>
              <a:buClr>
                <a:schemeClr val="dk1"/>
              </a:buClr>
              <a:buSzPts val="1800"/>
              <a:buFont typeface="Work Sans"/>
              <a:buChar char="●"/>
            </a:pPr>
            <a:r>
              <a:rPr lang="en" sz="1800">
                <a:solidFill>
                  <a:schemeClr val="dk1"/>
                </a:solidFill>
              </a:rPr>
              <a:t>The three L’s</a:t>
            </a:r>
            <a:endParaRPr sz="1800">
              <a:solidFill>
                <a:schemeClr val="dk1"/>
              </a:solidFill>
            </a:endParaRPr>
          </a:p>
          <a:p>
            <a:pPr indent="0" lvl="0" marL="0" rtl="0" algn="l">
              <a:spcBef>
                <a:spcPts val="0"/>
              </a:spcBef>
              <a:spcAft>
                <a:spcPts val="0"/>
              </a:spcAft>
              <a:buClr>
                <a:schemeClr val="dk1"/>
              </a:buClr>
              <a:buSzPts val="1100"/>
              <a:buFont typeface="Arial"/>
              <a:buNone/>
            </a:pPr>
            <a:r>
              <a:t/>
            </a:r>
            <a:endParaRPr sz="1800">
              <a:solidFill>
                <a:schemeClr val="dk1"/>
              </a:solidFill>
            </a:endParaRPr>
          </a:p>
          <a:p>
            <a:pPr indent="-342900" lvl="0" marL="457200" rtl="0" algn="l">
              <a:spcBef>
                <a:spcPts val="0"/>
              </a:spcBef>
              <a:spcAft>
                <a:spcPts val="0"/>
              </a:spcAft>
              <a:buClr>
                <a:schemeClr val="dk1"/>
              </a:buClr>
              <a:buSzPts val="1800"/>
              <a:buFont typeface="Work Sans"/>
              <a:buChar char="●"/>
            </a:pPr>
            <a:r>
              <a:rPr lang="en" sz="1800">
                <a:solidFill>
                  <a:schemeClr val="dk1"/>
                </a:solidFill>
              </a:rPr>
              <a:t>Special Education</a:t>
            </a:r>
            <a:endParaRPr sz="1800">
              <a:solidFill>
                <a:schemeClr val="dk1"/>
              </a:solidFill>
            </a:endParaRPr>
          </a:p>
          <a:p>
            <a:pPr indent="0" lvl="0" marL="457200" rtl="0" algn="l">
              <a:spcBef>
                <a:spcPts val="0"/>
              </a:spcBef>
              <a:spcAft>
                <a:spcPts val="0"/>
              </a:spcAft>
              <a:buClr>
                <a:schemeClr val="dk1"/>
              </a:buClr>
              <a:buSzPts val="1100"/>
              <a:buFont typeface="Arial"/>
              <a:buNone/>
            </a:pPr>
            <a:r>
              <a:t/>
            </a:r>
            <a:endParaRPr sz="1800">
              <a:solidFill>
                <a:schemeClr val="dk1"/>
              </a:solidFill>
            </a:endParaRPr>
          </a:p>
          <a:p>
            <a:pPr indent="0" lvl="0" marL="0" rtl="0" algn="l">
              <a:spcBef>
                <a:spcPts val="0"/>
              </a:spcBef>
              <a:spcAft>
                <a:spcPts val="0"/>
              </a:spcAft>
              <a:buClr>
                <a:schemeClr val="dk1"/>
              </a:buClr>
              <a:buSzPts val="1100"/>
              <a:buFont typeface="Arial"/>
              <a:buNone/>
            </a:pPr>
            <a:r>
              <a:t/>
            </a:r>
            <a:endParaRPr sz="1800">
              <a:solidFill>
                <a:schemeClr val="dk1"/>
              </a:solidFill>
            </a:endParaRPr>
          </a:p>
          <a:p>
            <a:pPr indent="0" lvl="0" marL="0" rtl="0" algn="l">
              <a:spcBef>
                <a:spcPts val="0"/>
              </a:spcBef>
              <a:spcAft>
                <a:spcPts val="0"/>
              </a:spcAft>
              <a:buClr>
                <a:schemeClr val="dk1"/>
              </a:buClr>
              <a:buSzPts val="1100"/>
              <a:buFont typeface="Arial"/>
              <a:buNone/>
            </a:pPr>
            <a:r>
              <a:t/>
            </a:r>
            <a:endParaRPr sz="1800">
              <a:solidFill>
                <a:schemeClr val="dk1"/>
              </a:solidFill>
            </a:endParaRPr>
          </a:p>
          <a:p>
            <a:pPr indent="0" lvl="0" marL="457200" rtl="0" algn="l">
              <a:spcBef>
                <a:spcPts val="0"/>
              </a:spcBef>
              <a:spcAft>
                <a:spcPts val="0"/>
              </a:spcAft>
              <a:buClr>
                <a:schemeClr val="dk1"/>
              </a:buClr>
              <a:buSzPts val="1100"/>
              <a:buFont typeface="Arial"/>
              <a:buNone/>
            </a:pPr>
            <a:r>
              <a:t/>
            </a:r>
            <a:endParaRPr sz="1800">
              <a:solidFill>
                <a:schemeClr val="dk1"/>
              </a:solidFill>
            </a:endParaRPr>
          </a:p>
          <a:p>
            <a:pPr indent="0" lvl="0" marL="0" rtl="0" algn="ctr">
              <a:spcBef>
                <a:spcPts val="0"/>
              </a:spcBef>
              <a:spcAft>
                <a:spcPts val="0"/>
              </a:spcAft>
              <a:buNone/>
            </a:pPr>
            <a:r>
              <a:t/>
            </a:r>
            <a:endParaRPr sz="1800">
              <a:solidFill>
                <a:schemeClr val="dk1"/>
              </a:solidFill>
            </a:endParaRPr>
          </a:p>
        </p:txBody>
      </p:sp>
      <p:sp>
        <p:nvSpPr>
          <p:cNvPr id="1016" name="Google Shape;1016;p73"/>
          <p:cNvSpPr txBox="1"/>
          <p:nvPr>
            <p:ph type="title"/>
          </p:nvPr>
        </p:nvSpPr>
        <p:spPr>
          <a:xfrm>
            <a:off x="720000" y="535000"/>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Important Things to Know</a:t>
            </a:r>
            <a:endParaRPr/>
          </a:p>
        </p:txBody>
      </p:sp>
      <p:pic>
        <p:nvPicPr>
          <p:cNvPr id="1017" name="Google Shape;1017;p73"/>
          <p:cNvPicPr preferRelativeResize="0"/>
          <p:nvPr/>
        </p:nvPicPr>
        <p:blipFill>
          <a:blip r:embed="rId3">
            <a:alphaModFix/>
          </a:blip>
          <a:stretch>
            <a:fillRect/>
          </a:stretch>
        </p:blipFill>
        <p:spPr>
          <a:xfrm>
            <a:off x="4967600" y="1735650"/>
            <a:ext cx="2143125" cy="21431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1" name="Shape 1021"/>
        <p:cNvGrpSpPr/>
        <p:nvPr/>
      </p:nvGrpSpPr>
      <p:grpSpPr>
        <a:xfrm>
          <a:off x="0" y="0"/>
          <a:ext cx="0" cy="0"/>
          <a:chOff x="0" y="0"/>
          <a:chExt cx="0" cy="0"/>
        </a:xfrm>
      </p:grpSpPr>
      <p:sp>
        <p:nvSpPr>
          <p:cNvPr id="1022" name="Google Shape;1022;p74"/>
          <p:cNvSpPr txBox="1"/>
          <p:nvPr>
            <p:ph type="title"/>
          </p:nvPr>
        </p:nvSpPr>
        <p:spPr>
          <a:xfrm>
            <a:off x="63850" y="72950"/>
            <a:ext cx="9347700" cy="14775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sz="2800"/>
              <a:t>How to be a Successful </a:t>
            </a:r>
            <a:endParaRPr sz="2800"/>
          </a:p>
          <a:p>
            <a:pPr indent="0" lvl="0" marL="0" rtl="0" algn="l">
              <a:spcBef>
                <a:spcPts val="0"/>
              </a:spcBef>
              <a:spcAft>
                <a:spcPts val="0"/>
              </a:spcAft>
              <a:buNone/>
            </a:pPr>
            <a:r>
              <a:rPr lang="en" sz="2800"/>
              <a:t>SOTA Student</a:t>
            </a:r>
            <a:endParaRPr sz="2800"/>
          </a:p>
          <a:p>
            <a:pPr indent="0" lvl="0" marL="0" rtl="0" algn="l">
              <a:spcBef>
                <a:spcPts val="0"/>
              </a:spcBef>
              <a:spcAft>
                <a:spcPts val="0"/>
              </a:spcAft>
              <a:buNone/>
            </a:pPr>
            <a:r>
              <a:t/>
            </a:r>
            <a:endParaRPr sz="2800"/>
          </a:p>
        </p:txBody>
      </p:sp>
      <p:sp>
        <p:nvSpPr>
          <p:cNvPr id="1023" name="Google Shape;1023;p74"/>
          <p:cNvSpPr txBox="1"/>
          <p:nvPr>
            <p:ph idx="1" type="subTitle"/>
          </p:nvPr>
        </p:nvSpPr>
        <p:spPr>
          <a:xfrm>
            <a:off x="990276" y="1075875"/>
            <a:ext cx="6998700" cy="4556100"/>
          </a:xfrm>
          <a:prstGeom prst="rect">
            <a:avLst/>
          </a:prstGeom>
        </p:spPr>
        <p:txBody>
          <a:bodyPr anchorCtr="0" anchor="t" bIns="91425" lIns="91425" spcFirstLastPara="1" rIns="91425" wrap="square" tIns="91425">
            <a:spAutoFit/>
          </a:bodyPr>
          <a:lstStyle/>
          <a:p>
            <a:pPr indent="-355600" lvl="0" marL="457200" rtl="0" algn="l">
              <a:spcBef>
                <a:spcPts val="0"/>
              </a:spcBef>
              <a:spcAft>
                <a:spcPts val="0"/>
              </a:spcAft>
              <a:buSzPts val="2000"/>
              <a:buChar char="●"/>
            </a:pPr>
            <a:r>
              <a:rPr lang="en"/>
              <a:t>Give your best effort! </a:t>
            </a:r>
            <a:endParaRPr/>
          </a:p>
          <a:p>
            <a:pPr indent="-355600" lvl="0" marL="457200" rtl="0" algn="l">
              <a:spcBef>
                <a:spcPts val="0"/>
              </a:spcBef>
              <a:spcAft>
                <a:spcPts val="0"/>
              </a:spcAft>
              <a:buSzPts val="2000"/>
              <a:buChar char="●"/>
            </a:pPr>
            <a:r>
              <a:rPr lang="en"/>
              <a:t>Bring your best self</a:t>
            </a:r>
            <a:endParaRPr/>
          </a:p>
          <a:p>
            <a:pPr indent="-355600" lvl="0" marL="457200" rtl="0" algn="l">
              <a:spcBef>
                <a:spcPts val="0"/>
              </a:spcBef>
              <a:spcAft>
                <a:spcPts val="0"/>
              </a:spcAft>
              <a:buSzPts val="2000"/>
              <a:buChar char="●"/>
            </a:pPr>
            <a:r>
              <a:rPr lang="en"/>
              <a:t>Participate in class</a:t>
            </a:r>
            <a:endParaRPr/>
          </a:p>
          <a:p>
            <a:pPr indent="-355600" lvl="0" marL="457200" rtl="0" algn="l">
              <a:spcBef>
                <a:spcPts val="0"/>
              </a:spcBef>
              <a:spcAft>
                <a:spcPts val="0"/>
              </a:spcAft>
              <a:buSzPts val="2000"/>
              <a:buChar char="●"/>
            </a:pPr>
            <a:r>
              <a:rPr lang="en"/>
              <a:t>Come prepared for class every day</a:t>
            </a:r>
            <a:endParaRPr/>
          </a:p>
          <a:p>
            <a:pPr indent="-355600" lvl="0" marL="457200" rtl="0" algn="l">
              <a:spcBef>
                <a:spcPts val="0"/>
              </a:spcBef>
              <a:spcAft>
                <a:spcPts val="0"/>
              </a:spcAft>
              <a:buSzPts val="2000"/>
              <a:buChar char="●"/>
            </a:pPr>
            <a:r>
              <a:rPr lang="en"/>
              <a:t>Plan a consistent daily study time for homework, classwork and tests!</a:t>
            </a:r>
            <a:endParaRPr/>
          </a:p>
          <a:p>
            <a:pPr indent="-355600" lvl="0" marL="457200" rtl="0" algn="l">
              <a:spcBef>
                <a:spcPts val="0"/>
              </a:spcBef>
              <a:spcAft>
                <a:spcPts val="0"/>
              </a:spcAft>
              <a:buSzPts val="2000"/>
              <a:buChar char="●"/>
            </a:pPr>
            <a:r>
              <a:rPr lang="en"/>
              <a:t>Ask for help when needed </a:t>
            </a:r>
            <a:endParaRPr/>
          </a:p>
          <a:p>
            <a:pPr indent="-317500" lvl="1" marL="914400" rtl="0" algn="ctr">
              <a:spcBef>
                <a:spcPts val="0"/>
              </a:spcBef>
              <a:spcAft>
                <a:spcPts val="0"/>
              </a:spcAft>
              <a:buSzPts val="1400"/>
              <a:buChar char="○"/>
            </a:pPr>
            <a:r>
              <a:rPr lang="en"/>
              <a:t>Parents, Teachers, Counselors, Administrators</a:t>
            </a:r>
            <a:endParaRPr/>
          </a:p>
          <a:p>
            <a:pPr indent="-355600" lvl="0" marL="457200" rtl="0" algn="l">
              <a:spcBef>
                <a:spcPts val="0"/>
              </a:spcBef>
              <a:spcAft>
                <a:spcPts val="0"/>
              </a:spcAft>
              <a:buSzPts val="2000"/>
              <a:buChar char="●"/>
            </a:pPr>
            <a:r>
              <a:rPr lang="en"/>
              <a:t>Attend each class, on time, every day!</a:t>
            </a:r>
            <a:endParaRPr/>
          </a:p>
          <a:p>
            <a:pPr indent="-355600" lvl="0" marL="457200" rtl="0" algn="l">
              <a:spcBef>
                <a:spcPts val="0"/>
              </a:spcBef>
              <a:spcAft>
                <a:spcPts val="0"/>
              </a:spcAft>
              <a:buSzPts val="2000"/>
              <a:buChar char="●"/>
            </a:pPr>
            <a:r>
              <a:rPr lang="en"/>
              <a:t>Take advantage of SOTA resources</a:t>
            </a:r>
            <a:endParaRPr/>
          </a:p>
          <a:p>
            <a:pPr indent="-355600" lvl="0" marL="457200" rtl="0" algn="l">
              <a:spcBef>
                <a:spcPts val="0"/>
              </a:spcBef>
              <a:spcAft>
                <a:spcPts val="0"/>
              </a:spcAft>
              <a:buSzPts val="2000"/>
              <a:buChar char="●"/>
            </a:pPr>
            <a:r>
              <a:rPr lang="en"/>
              <a:t>Use your cell phone, the internet and social media responsibly!</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1024" name="Google Shape;1024;p74"/>
          <p:cNvPicPr preferRelativeResize="0"/>
          <p:nvPr/>
        </p:nvPicPr>
        <p:blipFill>
          <a:blip r:embed="rId3">
            <a:alphaModFix/>
          </a:blip>
          <a:stretch>
            <a:fillRect/>
          </a:stretch>
        </p:blipFill>
        <p:spPr>
          <a:xfrm>
            <a:off x="5622725" y="756925"/>
            <a:ext cx="2532275" cy="13314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8" name="Shape 1028"/>
        <p:cNvGrpSpPr/>
        <p:nvPr/>
      </p:nvGrpSpPr>
      <p:grpSpPr>
        <a:xfrm>
          <a:off x="0" y="0"/>
          <a:ext cx="0" cy="0"/>
          <a:chOff x="0" y="0"/>
          <a:chExt cx="0" cy="0"/>
        </a:xfrm>
      </p:grpSpPr>
      <p:sp>
        <p:nvSpPr>
          <p:cNvPr id="1029" name="Google Shape;1029;p75"/>
          <p:cNvSpPr txBox="1"/>
          <p:nvPr>
            <p:ph type="title"/>
          </p:nvPr>
        </p:nvSpPr>
        <p:spPr>
          <a:xfrm>
            <a:off x="236625" y="0"/>
            <a:ext cx="8354100" cy="1124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000"/>
              <a:t>Cell Phones will be put into YONDR pouches before scanning. Pouches will be unlocked at dismissal.</a:t>
            </a:r>
            <a:endParaRPr sz="2000"/>
          </a:p>
        </p:txBody>
      </p:sp>
      <p:pic>
        <p:nvPicPr>
          <p:cNvPr descr="A middle school in New Jersey is now cellphone-free.&#10;&#10;Principal Kevin Stansbury at Maxson Middle School in Plainfield says test scores were down, discipline was high, and students' ability to learn was being impacted.&#10;&#10;So the school decided it needed a phone-free environment and bought special pouches where students can lock away their cell phones for the day.&#10;&#10;The ultimate goal was to increase student engagement, have fewer class distractions, and allow for more interaction between students and teachers.&#10;&#10;&quot;I got more focused and my grades went up,&quot; said one student.&#10;&#10;Read more: https://7ny.tv/2WDiGHC&#10;&#10;Check out more Eyewitness News - http://7ny.tv/2suJHTd&#10;&#10;NEW HERE? – &#10;&#10;Hi! We’re abc7NY, also known as Channel 7 on TV, home to Eyewitness News, New York’s Number 1 news.   We hope you love us on YouTube as much as you do on television!&#10;&#10;OUR SOCIAL MEDIA –&#10;&#10;FACEBOOK: https://www.facebook.com/ABC7NY/&#10;TWITTER: https://twitter.com/abc7ny&#10;INSTAGRAM: https://www.instagram.com/abc7ny/&#10;&#10;&#10;NEW TIPS:&#10;&#10;Online: http://abc7ny.com/submit-a-news-tip/2599968/&#10;Phone: 917-260-7700&#10;Email: abc7ny@abc.com&#10;&#10;#abc7NY #localnews #nyc" id="1030" name="Google Shape;1030;p75" title="Middle school in New Jersey going cellphone free">
            <a:hlinkClick r:id="rId3"/>
          </p:cNvPr>
          <p:cNvPicPr preferRelativeResize="0"/>
          <p:nvPr/>
        </p:nvPicPr>
        <p:blipFill rotWithShape="1">
          <a:blip r:embed="rId4">
            <a:alphaModFix/>
          </a:blip>
          <a:srcRect b="0" l="0" r="0" t="0"/>
          <a:stretch/>
        </p:blipFill>
        <p:spPr>
          <a:xfrm>
            <a:off x="1003175" y="1066225"/>
            <a:ext cx="7040375" cy="40337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4" name="Shape 1034"/>
        <p:cNvGrpSpPr/>
        <p:nvPr/>
      </p:nvGrpSpPr>
      <p:grpSpPr>
        <a:xfrm>
          <a:off x="0" y="0"/>
          <a:ext cx="0" cy="0"/>
          <a:chOff x="0" y="0"/>
          <a:chExt cx="0" cy="0"/>
        </a:xfrm>
      </p:grpSpPr>
      <p:sp>
        <p:nvSpPr>
          <p:cNvPr id="1035" name="Google Shape;1035;p76"/>
          <p:cNvSpPr txBox="1"/>
          <p:nvPr>
            <p:ph idx="3" type="subTitle"/>
          </p:nvPr>
        </p:nvSpPr>
        <p:spPr>
          <a:xfrm>
            <a:off x="1340600" y="1296575"/>
            <a:ext cx="6465900" cy="1647000"/>
          </a:xfrm>
          <a:prstGeom prst="rect">
            <a:avLst/>
          </a:prstGeom>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1900"/>
              <a:t>Updating family contact information is critical. Schools must be able to reach parents when necessary. Please visit SOTArochester.org, look for the icon below to make any changes to your contact information.</a:t>
            </a:r>
            <a:endParaRPr sz="1900"/>
          </a:p>
        </p:txBody>
      </p:sp>
      <p:sp>
        <p:nvSpPr>
          <p:cNvPr id="1036" name="Google Shape;1036;p76"/>
          <p:cNvSpPr txBox="1"/>
          <p:nvPr>
            <p:ph idx="7" type="title"/>
          </p:nvPr>
        </p:nvSpPr>
        <p:spPr>
          <a:xfrm>
            <a:off x="720000" y="535000"/>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Updating Contact Information</a:t>
            </a:r>
            <a:endParaRPr/>
          </a:p>
        </p:txBody>
      </p:sp>
      <p:sp>
        <p:nvSpPr>
          <p:cNvPr id="1037" name="Google Shape;1037;p76"/>
          <p:cNvSpPr/>
          <p:nvPr/>
        </p:nvSpPr>
        <p:spPr>
          <a:xfrm rot="10800000">
            <a:off x="8145320" y="-383550"/>
            <a:ext cx="1495800" cy="1494600"/>
          </a:xfrm>
          <a:prstGeom prst="ellipse">
            <a:avLst/>
          </a:prstGeom>
          <a:solidFill>
            <a:srgbClr val="DFE251">
              <a:alpha val="734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76"/>
          <p:cNvSpPr/>
          <p:nvPr/>
        </p:nvSpPr>
        <p:spPr>
          <a:xfrm rot="10800000">
            <a:off x="7945304" y="3861200"/>
            <a:ext cx="1495800" cy="1494600"/>
          </a:xfrm>
          <a:prstGeom prst="ellipse">
            <a:avLst/>
          </a:prstGeom>
          <a:solidFill>
            <a:srgbClr val="038E8A">
              <a:alpha val="72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39" name="Google Shape;1039;p76"/>
          <p:cNvGrpSpPr/>
          <p:nvPr/>
        </p:nvGrpSpPr>
        <p:grpSpPr>
          <a:xfrm>
            <a:off x="8232038" y="4201600"/>
            <a:ext cx="922321" cy="813811"/>
            <a:chOff x="3326750" y="5176025"/>
            <a:chExt cx="300225" cy="264250"/>
          </a:xfrm>
        </p:grpSpPr>
        <p:sp>
          <p:nvSpPr>
            <p:cNvPr id="1040" name="Google Shape;1040;p76"/>
            <p:cNvSpPr/>
            <p:nvPr/>
          </p:nvSpPr>
          <p:spPr>
            <a:xfrm>
              <a:off x="3379075" y="5263500"/>
              <a:ext cx="17900" cy="53300"/>
            </a:xfrm>
            <a:custGeom>
              <a:rect b="b" l="l" r="r" t="t"/>
              <a:pathLst>
                <a:path extrusionOk="0" h="2132" w="716">
                  <a:moveTo>
                    <a:pt x="1" y="1"/>
                  </a:moveTo>
                  <a:lnTo>
                    <a:pt x="1" y="2132"/>
                  </a:lnTo>
                  <a:lnTo>
                    <a:pt x="716" y="2132"/>
                  </a:lnTo>
                  <a:lnTo>
                    <a:pt x="716"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76"/>
            <p:cNvSpPr/>
            <p:nvPr/>
          </p:nvSpPr>
          <p:spPr>
            <a:xfrm>
              <a:off x="3326750" y="5176025"/>
              <a:ext cx="300225" cy="264250"/>
            </a:xfrm>
            <a:custGeom>
              <a:rect b="b" l="l" r="r" t="t"/>
              <a:pathLst>
                <a:path extrusionOk="0" h="10570" w="12009">
                  <a:moveTo>
                    <a:pt x="3498" y="691"/>
                  </a:moveTo>
                  <a:lnTo>
                    <a:pt x="3498" y="1405"/>
                  </a:lnTo>
                  <a:lnTo>
                    <a:pt x="1404" y="1405"/>
                  </a:lnTo>
                  <a:lnTo>
                    <a:pt x="1404" y="691"/>
                  </a:lnTo>
                  <a:close/>
                  <a:moveTo>
                    <a:pt x="8496" y="2101"/>
                  </a:moveTo>
                  <a:cubicBezTo>
                    <a:pt x="8595" y="2101"/>
                    <a:pt x="8698" y="2122"/>
                    <a:pt x="8800" y="2168"/>
                  </a:cubicBezTo>
                  <a:cubicBezTo>
                    <a:pt x="9007" y="2265"/>
                    <a:pt x="9139" y="2446"/>
                    <a:pt x="9188" y="2664"/>
                  </a:cubicBezTo>
                  <a:cubicBezTo>
                    <a:pt x="9212" y="2809"/>
                    <a:pt x="9200" y="2955"/>
                    <a:pt x="9152" y="3088"/>
                  </a:cubicBezTo>
                  <a:lnTo>
                    <a:pt x="8474" y="4722"/>
                  </a:lnTo>
                  <a:cubicBezTo>
                    <a:pt x="8413" y="4856"/>
                    <a:pt x="8280" y="4940"/>
                    <a:pt x="8135" y="4940"/>
                  </a:cubicBezTo>
                  <a:lnTo>
                    <a:pt x="6670" y="4940"/>
                  </a:lnTo>
                  <a:cubicBezTo>
                    <a:pt x="6537" y="4940"/>
                    <a:pt x="6404" y="4856"/>
                    <a:pt x="6343" y="4722"/>
                  </a:cubicBezTo>
                  <a:lnTo>
                    <a:pt x="5666" y="3088"/>
                  </a:lnTo>
                  <a:cubicBezTo>
                    <a:pt x="5605" y="2955"/>
                    <a:pt x="5593" y="2809"/>
                    <a:pt x="5629" y="2664"/>
                  </a:cubicBezTo>
                  <a:cubicBezTo>
                    <a:pt x="5666" y="2446"/>
                    <a:pt x="5811" y="2265"/>
                    <a:pt x="6016" y="2168"/>
                  </a:cubicBezTo>
                  <a:cubicBezTo>
                    <a:pt x="6118" y="2122"/>
                    <a:pt x="6221" y="2101"/>
                    <a:pt x="6321" y="2101"/>
                  </a:cubicBezTo>
                  <a:cubicBezTo>
                    <a:pt x="6717" y="2101"/>
                    <a:pt x="7057" y="2432"/>
                    <a:pt x="7057" y="2809"/>
                  </a:cubicBezTo>
                  <a:lnTo>
                    <a:pt x="7759" y="2809"/>
                  </a:lnTo>
                  <a:cubicBezTo>
                    <a:pt x="7759" y="2432"/>
                    <a:pt x="8100" y="2101"/>
                    <a:pt x="8496" y="2101"/>
                  </a:cubicBezTo>
                  <a:close/>
                  <a:moveTo>
                    <a:pt x="3498" y="2120"/>
                  </a:moveTo>
                  <a:lnTo>
                    <a:pt x="3498" y="6344"/>
                  </a:lnTo>
                  <a:lnTo>
                    <a:pt x="1404" y="6344"/>
                  </a:lnTo>
                  <a:lnTo>
                    <a:pt x="1404" y="2120"/>
                  </a:lnTo>
                  <a:close/>
                  <a:moveTo>
                    <a:pt x="3498" y="7035"/>
                  </a:moveTo>
                  <a:lnTo>
                    <a:pt x="3498" y="7761"/>
                  </a:lnTo>
                  <a:lnTo>
                    <a:pt x="1404" y="7761"/>
                  </a:lnTo>
                  <a:lnTo>
                    <a:pt x="1404" y="7035"/>
                  </a:lnTo>
                  <a:close/>
                  <a:moveTo>
                    <a:pt x="4939" y="5631"/>
                  </a:moveTo>
                  <a:lnTo>
                    <a:pt x="4939" y="7761"/>
                  </a:lnTo>
                  <a:lnTo>
                    <a:pt x="4213" y="7761"/>
                  </a:lnTo>
                  <a:lnTo>
                    <a:pt x="4213" y="5631"/>
                  </a:lnTo>
                  <a:close/>
                  <a:moveTo>
                    <a:pt x="9188" y="5631"/>
                  </a:moveTo>
                  <a:lnTo>
                    <a:pt x="9188" y="7761"/>
                  </a:lnTo>
                  <a:lnTo>
                    <a:pt x="5629" y="7761"/>
                  </a:lnTo>
                  <a:lnTo>
                    <a:pt x="5629" y="5631"/>
                  </a:lnTo>
                  <a:close/>
                  <a:moveTo>
                    <a:pt x="10592" y="5631"/>
                  </a:moveTo>
                  <a:lnTo>
                    <a:pt x="10592" y="7761"/>
                  </a:lnTo>
                  <a:lnTo>
                    <a:pt x="9878" y="7761"/>
                  </a:lnTo>
                  <a:lnTo>
                    <a:pt x="9878" y="5631"/>
                  </a:lnTo>
                  <a:close/>
                  <a:moveTo>
                    <a:pt x="11318" y="8439"/>
                  </a:moveTo>
                  <a:lnTo>
                    <a:pt x="11318" y="9129"/>
                  </a:lnTo>
                  <a:lnTo>
                    <a:pt x="9914" y="9129"/>
                  </a:lnTo>
                  <a:lnTo>
                    <a:pt x="9914" y="9855"/>
                  </a:lnTo>
                  <a:lnTo>
                    <a:pt x="9188" y="9855"/>
                  </a:lnTo>
                  <a:lnTo>
                    <a:pt x="9188" y="9129"/>
                  </a:lnTo>
                  <a:lnTo>
                    <a:pt x="2809" y="9129"/>
                  </a:lnTo>
                  <a:lnTo>
                    <a:pt x="2809" y="9855"/>
                  </a:lnTo>
                  <a:lnTo>
                    <a:pt x="2094" y="9855"/>
                  </a:lnTo>
                  <a:lnTo>
                    <a:pt x="2094" y="9129"/>
                  </a:lnTo>
                  <a:lnTo>
                    <a:pt x="714" y="9129"/>
                  </a:lnTo>
                  <a:lnTo>
                    <a:pt x="714" y="8439"/>
                  </a:lnTo>
                  <a:close/>
                  <a:moveTo>
                    <a:pt x="714" y="1"/>
                  </a:moveTo>
                  <a:lnTo>
                    <a:pt x="714" y="7761"/>
                  </a:lnTo>
                  <a:lnTo>
                    <a:pt x="0" y="7761"/>
                  </a:lnTo>
                  <a:lnTo>
                    <a:pt x="0" y="9855"/>
                  </a:lnTo>
                  <a:lnTo>
                    <a:pt x="1404" y="9855"/>
                  </a:lnTo>
                  <a:lnTo>
                    <a:pt x="1404" y="10570"/>
                  </a:lnTo>
                  <a:lnTo>
                    <a:pt x="3535" y="10570"/>
                  </a:lnTo>
                  <a:lnTo>
                    <a:pt x="3535" y="9855"/>
                  </a:lnTo>
                  <a:lnTo>
                    <a:pt x="8498" y="9855"/>
                  </a:lnTo>
                  <a:lnTo>
                    <a:pt x="8498" y="10570"/>
                  </a:lnTo>
                  <a:lnTo>
                    <a:pt x="10592" y="10570"/>
                  </a:lnTo>
                  <a:lnTo>
                    <a:pt x="10592" y="9855"/>
                  </a:lnTo>
                  <a:lnTo>
                    <a:pt x="12009" y="9855"/>
                  </a:lnTo>
                  <a:lnTo>
                    <a:pt x="12009" y="7761"/>
                  </a:lnTo>
                  <a:lnTo>
                    <a:pt x="11283" y="7761"/>
                  </a:lnTo>
                  <a:lnTo>
                    <a:pt x="11283" y="4940"/>
                  </a:lnTo>
                  <a:lnTo>
                    <a:pt x="9115" y="4940"/>
                  </a:lnTo>
                  <a:lnTo>
                    <a:pt x="9757" y="3366"/>
                  </a:lnTo>
                  <a:cubicBezTo>
                    <a:pt x="9817" y="3234"/>
                    <a:pt x="9854" y="3088"/>
                    <a:pt x="9854" y="2943"/>
                  </a:cubicBezTo>
                  <a:cubicBezTo>
                    <a:pt x="9914" y="2144"/>
                    <a:pt x="9309" y="1442"/>
                    <a:pt x="8510" y="1418"/>
                  </a:cubicBezTo>
                  <a:cubicBezTo>
                    <a:pt x="8244" y="1418"/>
                    <a:pt x="7977" y="1478"/>
                    <a:pt x="7748" y="1623"/>
                  </a:cubicBezTo>
                  <a:lnTo>
                    <a:pt x="7748" y="1418"/>
                  </a:lnTo>
                  <a:cubicBezTo>
                    <a:pt x="7748" y="1042"/>
                    <a:pt x="8087" y="716"/>
                    <a:pt x="8474" y="716"/>
                  </a:cubicBezTo>
                  <a:lnTo>
                    <a:pt x="8474" y="14"/>
                  </a:lnTo>
                  <a:cubicBezTo>
                    <a:pt x="7711" y="14"/>
                    <a:pt x="7070" y="619"/>
                    <a:pt x="7070" y="1394"/>
                  </a:cubicBezTo>
                  <a:lnTo>
                    <a:pt x="7070" y="1611"/>
                  </a:lnTo>
                  <a:cubicBezTo>
                    <a:pt x="6847" y="1485"/>
                    <a:pt x="6598" y="1413"/>
                    <a:pt x="6345" y="1413"/>
                  </a:cubicBezTo>
                  <a:cubicBezTo>
                    <a:pt x="6308" y="1413"/>
                    <a:pt x="6271" y="1415"/>
                    <a:pt x="6234" y="1418"/>
                  </a:cubicBezTo>
                  <a:cubicBezTo>
                    <a:pt x="5472" y="1466"/>
                    <a:pt x="4891" y="2132"/>
                    <a:pt x="4927" y="2895"/>
                  </a:cubicBezTo>
                  <a:cubicBezTo>
                    <a:pt x="4927" y="3052"/>
                    <a:pt x="4963" y="3209"/>
                    <a:pt x="5036" y="3366"/>
                  </a:cubicBezTo>
                  <a:lnTo>
                    <a:pt x="5690" y="4940"/>
                  </a:lnTo>
                  <a:lnTo>
                    <a:pt x="4213" y="4940"/>
                  </a:lnTo>
                  <a:lnTo>
                    <a:pt x="421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76"/>
            <p:cNvSpPr/>
            <p:nvPr/>
          </p:nvSpPr>
          <p:spPr>
            <a:xfrm>
              <a:off x="3485325" y="5334025"/>
              <a:ext cx="53900" cy="17875"/>
            </a:xfrm>
            <a:custGeom>
              <a:rect b="b" l="l" r="r" t="t"/>
              <a:pathLst>
                <a:path extrusionOk="0" h="715" w="2156">
                  <a:moveTo>
                    <a:pt x="0" y="0"/>
                  </a:moveTo>
                  <a:lnTo>
                    <a:pt x="0" y="715"/>
                  </a:lnTo>
                  <a:lnTo>
                    <a:pt x="2155" y="715"/>
                  </a:lnTo>
                  <a:lnTo>
                    <a:pt x="215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043" name="Google Shape;1043;p76"/>
          <p:cNvPicPr preferRelativeResize="0"/>
          <p:nvPr/>
        </p:nvPicPr>
        <p:blipFill rotWithShape="1">
          <a:blip r:embed="rId3">
            <a:alphaModFix/>
          </a:blip>
          <a:srcRect b="0" l="0" r="0" t="0"/>
          <a:stretch/>
        </p:blipFill>
        <p:spPr>
          <a:xfrm>
            <a:off x="2851047" y="3018625"/>
            <a:ext cx="3441899" cy="17232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7" name="Shape 1047"/>
        <p:cNvGrpSpPr/>
        <p:nvPr/>
      </p:nvGrpSpPr>
      <p:grpSpPr>
        <a:xfrm>
          <a:off x="0" y="0"/>
          <a:ext cx="0" cy="0"/>
          <a:chOff x="0" y="0"/>
          <a:chExt cx="0" cy="0"/>
        </a:xfrm>
      </p:grpSpPr>
      <p:sp>
        <p:nvSpPr>
          <p:cNvPr id="1048" name="Google Shape;1048;p77"/>
          <p:cNvSpPr txBox="1"/>
          <p:nvPr>
            <p:ph type="title"/>
          </p:nvPr>
        </p:nvSpPr>
        <p:spPr>
          <a:xfrm>
            <a:off x="914400" y="527925"/>
            <a:ext cx="7315200" cy="2262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600"/>
              <a:t>Student Use of Food Delivery Services</a:t>
            </a:r>
            <a:endParaRPr sz="3600"/>
          </a:p>
          <a:p>
            <a:pPr indent="0" lvl="0" marL="0" rtl="0" algn="ctr">
              <a:spcBef>
                <a:spcPts val="0"/>
              </a:spcBef>
              <a:spcAft>
                <a:spcPts val="0"/>
              </a:spcAft>
              <a:buNone/>
            </a:pPr>
            <a:r>
              <a:rPr lang="en" sz="3600"/>
              <a:t>During Lunch is </a:t>
            </a:r>
            <a:r>
              <a:rPr lang="en" sz="3600">
                <a:solidFill>
                  <a:schemeClr val="accent1"/>
                </a:solidFill>
              </a:rPr>
              <a:t>Strictly Prohibited</a:t>
            </a:r>
            <a:endParaRPr sz="3600">
              <a:solidFill>
                <a:schemeClr val="accent1"/>
              </a:solidFill>
            </a:endParaRPr>
          </a:p>
          <a:p>
            <a:pPr indent="0" lvl="0" marL="0" rtl="0" algn="ctr">
              <a:spcBef>
                <a:spcPts val="0"/>
              </a:spcBef>
              <a:spcAft>
                <a:spcPts val="0"/>
              </a:spcAft>
              <a:buNone/>
            </a:pPr>
            <a:r>
              <a:t/>
            </a:r>
            <a:endParaRPr sz="3600"/>
          </a:p>
        </p:txBody>
      </p:sp>
      <p:pic>
        <p:nvPicPr>
          <p:cNvPr id="1049" name="Google Shape;1049;p77"/>
          <p:cNvPicPr preferRelativeResize="0"/>
          <p:nvPr/>
        </p:nvPicPr>
        <p:blipFill>
          <a:blip r:embed="rId3">
            <a:alphaModFix/>
          </a:blip>
          <a:stretch>
            <a:fillRect/>
          </a:stretch>
        </p:blipFill>
        <p:spPr>
          <a:xfrm>
            <a:off x="2575775" y="2872700"/>
            <a:ext cx="3992450" cy="17160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3" name="Shape 1053"/>
        <p:cNvGrpSpPr/>
        <p:nvPr/>
      </p:nvGrpSpPr>
      <p:grpSpPr>
        <a:xfrm>
          <a:off x="0" y="0"/>
          <a:ext cx="0" cy="0"/>
          <a:chOff x="0" y="0"/>
          <a:chExt cx="0" cy="0"/>
        </a:xfrm>
      </p:grpSpPr>
      <p:sp>
        <p:nvSpPr>
          <p:cNvPr id="1054" name="Google Shape;1054;p78"/>
          <p:cNvSpPr txBox="1"/>
          <p:nvPr>
            <p:ph idx="1" type="subTitle"/>
          </p:nvPr>
        </p:nvSpPr>
        <p:spPr>
          <a:xfrm>
            <a:off x="1191263" y="1196850"/>
            <a:ext cx="2907600" cy="572700"/>
          </a:xfrm>
          <a:prstGeom prst="rect">
            <a:avLst/>
          </a:prstGeom>
        </p:spPr>
        <p:txBody>
          <a:bodyPr anchorCtr="0" anchor="b" bIns="91425" lIns="91425" spcFirstLastPara="1" rIns="91425" wrap="square" tIns="91425">
            <a:noAutofit/>
          </a:bodyPr>
          <a:lstStyle/>
          <a:p>
            <a:pPr indent="0" lvl="0" marL="0" rtl="0" algn="l">
              <a:lnSpc>
                <a:spcPct val="120000"/>
              </a:lnSpc>
              <a:spcBef>
                <a:spcPts val="800"/>
              </a:spcBef>
              <a:spcAft>
                <a:spcPts val="0"/>
              </a:spcAft>
              <a:buClr>
                <a:schemeClr val="dk1"/>
              </a:buClr>
              <a:buSzPts val="1100"/>
              <a:buFont typeface="Arial"/>
              <a:buNone/>
            </a:pPr>
            <a:r>
              <a:rPr lang="en">
                <a:latin typeface="Bebas Neue"/>
                <a:ea typeface="Bebas Neue"/>
                <a:cs typeface="Bebas Neue"/>
                <a:sym typeface="Bebas Neue"/>
              </a:rPr>
              <a:t>EXCUSED ABSENCE</a:t>
            </a:r>
            <a:endParaRPr>
              <a:latin typeface="Bebas Neue"/>
              <a:ea typeface="Bebas Neue"/>
              <a:cs typeface="Bebas Neue"/>
              <a:sym typeface="Bebas Neue"/>
            </a:endParaRPr>
          </a:p>
        </p:txBody>
      </p:sp>
      <p:sp>
        <p:nvSpPr>
          <p:cNvPr id="1055" name="Google Shape;1055;p78"/>
          <p:cNvSpPr txBox="1"/>
          <p:nvPr>
            <p:ph idx="2" type="subTitle"/>
          </p:nvPr>
        </p:nvSpPr>
        <p:spPr>
          <a:xfrm>
            <a:off x="4459650" y="1126850"/>
            <a:ext cx="3241200" cy="510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latin typeface="Bebas Neue"/>
                <a:ea typeface="Bebas Neue"/>
                <a:cs typeface="Bebas Neue"/>
                <a:sym typeface="Bebas Neue"/>
              </a:rPr>
              <a:t>ILLEGAL (UNEXCUSED) ABSENCE</a:t>
            </a:r>
            <a:endParaRPr>
              <a:latin typeface="Bebas Neue"/>
              <a:ea typeface="Bebas Neue"/>
              <a:cs typeface="Bebas Neue"/>
              <a:sym typeface="Bebas Neue"/>
            </a:endParaRPr>
          </a:p>
        </p:txBody>
      </p:sp>
      <p:sp>
        <p:nvSpPr>
          <p:cNvPr id="1056" name="Google Shape;1056;p78"/>
          <p:cNvSpPr txBox="1"/>
          <p:nvPr>
            <p:ph idx="3" type="subTitle"/>
          </p:nvPr>
        </p:nvSpPr>
        <p:spPr>
          <a:xfrm>
            <a:off x="720000" y="1680400"/>
            <a:ext cx="4050300" cy="3155400"/>
          </a:xfrm>
          <a:prstGeom prst="rect">
            <a:avLst/>
          </a:prstGeom>
        </p:spPr>
        <p:txBody>
          <a:bodyPr anchorCtr="0" anchor="t" bIns="91425" lIns="91425" spcFirstLastPara="1" rIns="91425" wrap="square" tIns="91425">
            <a:spAutoFit/>
          </a:bodyPr>
          <a:lstStyle/>
          <a:p>
            <a:pPr indent="-368300" lvl="0" marL="457200" rtl="0" algn="l">
              <a:spcBef>
                <a:spcPts val="0"/>
              </a:spcBef>
              <a:spcAft>
                <a:spcPts val="0"/>
              </a:spcAft>
              <a:buSzPts val="2200"/>
              <a:buChar char="●"/>
            </a:pPr>
            <a:r>
              <a:rPr lang="en" sz="2200"/>
              <a:t>Student </a:t>
            </a:r>
            <a:r>
              <a:rPr lang="en" sz="2200"/>
              <a:t>D</a:t>
            </a:r>
            <a:r>
              <a:rPr lang="en" sz="2200"/>
              <a:t>octor or Dentist appointment</a:t>
            </a:r>
            <a:endParaRPr sz="2200"/>
          </a:p>
          <a:p>
            <a:pPr indent="-368300" lvl="0" marL="457200" rtl="0" algn="l">
              <a:spcBef>
                <a:spcPts val="0"/>
              </a:spcBef>
              <a:spcAft>
                <a:spcPts val="0"/>
              </a:spcAft>
              <a:buSzPts val="2200"/>
              <a:buChar char="●"/>
            </a:pPr>
            <a:r>
              <a:rPr lang="en" sz="2200"/>
              <a:t>Funerals</a:t>
            </a:r>
            <a:endParaRPr sz="2200"/>
          </a:p>
          <a:p>
            <a:pPr indent="-368300" lvl="0" marL="457200" rtl="0" algn="l">
              <a:spcBef>
                <a:spcPts val="0"/>
              </a:spcBef>
              <a:spcAft>
                <a:spcPts val="0"/>
              </a:spcAft>
              <a:buSzPts val="2200"/>
              <a:buChar char="●"/>
            </a:pPr>
            <a:r>
              <a:rPr lang="en" sz="2200"/>
              <a:t>Illness</a:t>
            </a:r>
            <a:endParaRPr sz="2200"/>
          </a:p>
          <a:p>
            <a:pPr indent="-368300" lvl="0" marL="457200" rtl="0" algn="l">
              <a:spcBef>
                <a:spcPts val="0"/>
              </a:spcBef>
              <a:spcAft>
                <a:spcPts val="0"/>
              </a:spcAft>
              <a:buSzPts val="2200"/>
              <a:buChar char="●"/>
            </a:pPr>
            <a:r>
              <a:rPr lang="en" sz="2200"/>
              <a:t>Student Mandated appointment</a:t>
            </a:r>
            <a:endParaRPr sz="2200"/>
          </a:p>
          <a:p>
            <a:pPr indent="-368300" lvl="0" marL="457200" rtl="0" algn="l">
              <a:spcBef>
                <a:spcPts val="0"/>
              </a:spcBef>
              <a:spcAft>
                <a:spcPts val="0"/>
              </a:spcAft>
              <a:buSzPts val="2200"/>
              <a:buChar char="●"/>
            </a:pPr>
            <a:r>
              <a:rPr lang="en" sz="2200"/>
              <a:t>College visit</a:t>
            </a:r>
            <a:endParaRPr sz="2200"/>
          </a:p>
          <a:p>
            <a:pPr indent="-368300" lvl="0" marL="457200" rtl="0" algn="l">
              <a:spcBef>
                <a:spcPts val="0"/>
              </a:spcBef>
              <a:spcAft>
                <a:spcPts val="0"/>
              </a:spcAft>
              <a:buSzPts val="2200"/>
              <a:buChar char="●"/>
            </a:pPr>
            <a:r>
              <a:rPr lang="en" sz="2200"/>
              <a:t>Religious holiday</a:t>
            </a:r>
            <a:endParaRPr sz="2200"/>
          </a:p>
          <a:p>
            <a:pPr indent="0" lvl="0" marL="0" rtl="0" algn="l">
              <a:spcBef>
                <a:spcPts val="0"/>
              </a:spcBef>
              <a:spcAft>
                <a:spcPts val="0"/>
              </a:spcAft>
              <a:buNone/>
            </a:pPr>
            <a:r>
              <a:t/>
            </a:r>
            <a:endParaRPr sz="1700"/>
          </a:p>
        </p:txBody>
      </p:sp>
      <p:sp>
        <p:nvSpPr>
          <p:cNvPr id="1057" name="Google Shape;1057;p78"/>
          <p:cNvSpPr txBox="1"/>
          <p:nvPr>
            <p:ph idx="4" type="subTitle"/>
          </p:nvPr>
        </p:nvSpPr>
        <p:spPr>
          <a:xfrm>
            <a:off x="4459650" y="1637150"/>
            <a:ext cx="3985200" cy="10548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SzPts val="2200"/>
              <a:buChar char="●"/>
            </a:pPr>
            <a:r>
              <a:rPr lang="en" sz="2200"/>
              <a:t>F</a:t>
            </a:r>
            <a:r>
              <a:rPr lang="en" sz="2200"/>
              <a:t>amily vacation</a:t>
            </a:r>
            <a:endParaRPr sz="2200"/>
          </a:p>
          <a:p>
            <a:pPr indent="-368300" lvl="0" marL="457200" rtl="0" algn="l">
              <a:spcBef>
                <a:spcPts val="0"/>
              </a:spcBef>
              <a:spcAft>
                <a:spcPts val="0"/>
              </a:spcAft>
              <a:buSzPts val="2200"/>
              <a:buChar char="●"/>
            </a:pPr>
            <a:r>
              <a:rPr lang="en" sz="2200"/>
              <a:t>Attending non-school based competitions </a:t>
            </a:r>
            <a:endParaRPr sz="2200"/>
          </a:p>
          <a:p>
            <a:pPr indent="-368300" lvl="0" marL="457200" rtl="0" algn="l">
              <a:spcBef>
                <a:spcPts val="0"/>
              </a:spcBef>
              <a:spcAft>
                <a:spcPts val="0"/>
              </a:spcAft>
              <a:buSzPts val="2200"/>
              <a:buChar char="●"/>
            </a:pPr>
            <a:r>
              <a:rPr lang="en" sz="2200"/>
              <a:t>Going to work</a:t>
            </a:r>
            <a:endParaRPr sz="2200"/>
          </a:p>
          <a:p>
            <a:pPr indent="-368300" lvl="0" marL="457200" rtl="0" algn="l">
              <a:spcBef>
                <a:spcPts val="0"/>
              </a:spcBef>
              <a:spcAft>
                <a:spcPts val="0"/>
              </a:spcAft>
              <a:buSzPts val="2200"/>
              <a:buChar char="●"/>
            </a:pPr>
            <a:r>
              <a:rPr lang="en" sz="2200"/>
              <a:t>Babysitting a sibling</a:t>
            </a:r>
            <a:endParaRPr sz="2200"/>
          </a:p>
          <a:p>
            <a:pPr indent="0" lvl="0" marL="457200" rtl="0" algn="l">
              <a:spcBef>
                <a:spcPts val="0"/>
              </a:spcBef>
              <a:spcAft>
                <a:spcPts val="0"/>
              </a:spcAft>
              <a:buNone/>
            </a:pPr>
            <a:r>
              <a:t/>
            </a:r>
            <a:endParaRPr sz="1700"/>
          </a:p>
        </p:txBody>
      </p:sp>
      <p:sp>
        <p:nvSpPr>
          <p:cNvPr id="1058" name="Google Shape;1058;p78"/>
          <p:cNvSpPr txBox="1"/>
          <p:nvPr>
            <p:ph type="title"/>
          </p:nvPr>
        </p:nvSpPr>
        <p:spPr>
          <a:xfrm>
            <a:off x="789025" y="394000"/>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ATTENDANCE                 </a:t>
            </a:r>
            <a:endParaRPr/>
          </a:p>
          <a:p>
            <a:pPr indent="0" lvl="0" marL="0" rtl="0" algn="ctr">
              <a:spcBef>
                <a:spcPts val="0"/>
              </a:spcBef>
              <a:spcAft>
                <a:spcPts val="0"/>
              </a:spcAft>
              <a:buNone/>
            </a:pPr>
            <a:r>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2" name="Shape 1062"/>
        <p:cNvGrpSpPr/>
        <p:nvPr/>
      </p:nvGrpSpPr>
      <p:grpSpPr>
        <a:xfrm>
          <a:off x="0" y="0"/>
          <a:ext cx="0" cy="0"/>
          <a:chOff x="0" y="0"/>
          <a:chExt cx="0" cy="0"/>
        </a:xfrm>
      </p:grpSpPr>
      <p:sp>
        <p:nvSpPr>
          <p:cNvPr id="1063" name="Google Shape;1063;p79"/>
          <p:cNvSpPr txBox="1"/>
          <p:nvPr>
            <p:ph type="title"/>
          </p:nvPr>
        </p:nvSpPr>
        <p:spPr>
          <a:xfrm>
            <a:off x="720000" y="352600"/>
            <a:ext cx="7704000" cy="3879000"/>
          </a:xfrm>
          <a:prstGeom prst="rect">
            <a:avLst/>
          </a:prstGeom>
        </p:spPr>
        <p:txBody>
          <a:bodyPr anchorCtr="0" anchor="t" bIns="91425" lIns="91425" spcFirstLastPara="1" rIns="91425" wrap="square" tIns="91425">
            <a:spAutoFit/>
          </a:bodyPr>
          <a:lstStyle/>
          <a:p>
            <a:pPr indent="0" lvl="0" marL="0" rtl="0" algn="ctr">
              <a:spcBef>
                <a:spcPts val="0"/>
              </a:spcBef>
              <a:spcAft>
                <a:spcPts val="0"/>
              </a:spcAft>
              <a:buNone/>
            </a:pPr>
            <a:r>
              <a:rPr lang="en" sz="2400"/>
              <a:t>Missing school can lead to:</a:t>
            </a:r>
            <a:endParaRPr sz="2400"/>
          </a:p>
          <a:p>
            <a:pPr indent="0" lvl="0" marL="0" rtl="0" algn="ctr">
              <a:spcBef>
                <a:spcPts val="0"/>
              </a:spcBef>
              <a:spcAft>
                <a:spcPts val="0"/>
              </a:spcAft>
              <a:buNone/>
            </a:pPr>
            <a:r>
              <a:t/>
            </a:r>
            <a:endParaRPr sz="2400"/>
          </a:p>
          <a:p>
            <a:pPr indent="0" lvl="0" marL="0" rtl="0" algn="ctr">
              <a:spcBef>
                <a:spcPts val="0"/>
              </a:spcBef>
              <a:spcAft>
                <a:spcPts val="0"/>
              </a:spcAft>
              <a:buNone/>
            </a:pPr>
            <a:r>
              <a:rPr lang="en" sz="2400"/>
              <a:t>Failure to acquire basic skills for the grade level the student is enrolled in or progress within their arts major.</a:t>
            </a:r>
            <a:endParaRPr sz="2400"/>
          </a:p>
          <a:p>
            <a:pPr indent="0" lvl="0" marL="0" rtl="0" algn="ctr">
              <a:spcBef>
                <a:spcPts val="0"/>
              </a:spcBef>
              <a:spcAft>
                <a:spcPts val="0"/>
              </a:spcAft>
              <a:buNone/>
            </a:pPr>
            <a:r>
              <a:t/>
            </a:r>
            <a:endParaRPr sz="2400"/>
          </a:p>
          <a:p>
            <a:pPr indent="0" lvl="0" marL="0" rtl="0" algn="ctr">
              <a:spcBef>
                <a:spcPts val="0"/>
              </a:spcBef>
              <a:spcAft>
                <a:spcPts val="0"/>
              </a:spcAft>
              <a:buNone/>
            </a:pPr>
            <a:r>
              <a:rPr lang="en" sz="2400"/>
              <a:t>Low or failing grades at the end of a marking period.</a:t>
            </a:r>
            <a:endParaRPr sz="2400"/>
          </a:p>
          <a:p>
            <a:pPr indent="0" lvl="0" marL="0" rtl="0" algn="ctr">
              <a:spcBef>
                <a:spcPts val="0"/>
              </a:spcBef>
              <a:spcAft>
                <a:spcPts val="0"/>
              </a:spcAft>
              <a:buNone/>
            </a:pPr>
            <a:r>
              <a:t/>
            </a:r>
            <a:endParaRPr sz="2400"/>
          </a:p>
          <a:p>
            <a:pPr indent="0" lvl="0" marL="0" rtl="0" algn="l">
              <a:spcBef>
                <a:spcPts val="0"/>
              </a:spcBef>
              <a:spcAft>
                <a:spcPts val="0"/>
              </a:spcAft>
              <a:buNone/>
            </a:pPr>
            <a:r>
              <a:t/>
            </a:r>
            <a:endParaRPr sz="2400"/>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7" name="Shape 1067"/>
        <p:cNvGrpSpPr/>
        <p:nvPr/>
      </p:nvGrpSpPr>
      <p:grpSpPr>
        <a:xfrm>
          <a:off x="0" y="0"/>
          <a:ext cx="0" cy="0"/>
          <a:chOff x="0" y="0"/>
          <a:chExt cx="0" cy="0"/>
        </a:xfrm>
      </p:grpSpPr>
      <p:pic>
        <p:nvPicPr>
          <p:cNvPr id="1068" name="Google Shape;1068;p80"/>
          <p:cNvPicPr preferRelativeResize="0"/>
          <p:nvPr/>
        </p:nvPicPr>
        <p:blipFill rotWithShape="1">
          <a:blip r:embed="rId4">
            <a:alphaModFix/>
          </a:blip>
          <a:srcRect b="8083" l="-2109" r="-1829" t="1696"/>
          <a:stretch/>
        </p:blipFill>
        <p:spPr>
          <a:xfrm>
            <a:off x="168975" y="163726"/>
            <a:ext cx="3728100" cy="4774400"/>
          </a:xfrm>
          <a:prstGeom prst="rect">
            <a:avLst/>
          </a:prstGeom>
          <a:noFill/>
          <a:ln>
            <a:noFill/>
          </a:ln>
        </p:spPr>
      </p:pic>
      <p:pic>
        <p:nvPicPr>
          <p:cNvPr id="1069" name="Google Shape;1069;p80"/>
          <p:cNvPicPr preferRelativeResize="0"/>
          <p:nvPr/>
        </p:nvPicPr>
        <p:blipFill>
          <a:blip r:embed="rId5">
            <a:alphaModFix/>
          </a:blip>
          <a:stretch>
            <a:fillRect/>
          </a:stretch>
        </p:blipFill>
        <p:spPr>
          <a:xfrm>
            <a:off x="4143375" y="389025"/>
            <a:ext cx="4895175" cy="801876"/>
          </a:xfrm>
          <a:prstGeom prst="rect">
            <a:avLst/>
          </a:prstGeom>
          <a:noFill/>
          <a:ln>
            <a:noFill/>
          </a:ln>
        </p:spPr>
      </p:pic>
      <p:sp>
        <p:nvSpPr>
          <p:cNvPr id="1070" name="Google Shape;1070;p80"/>
          <p:cNvSpPr txBox="1"/>
          <p:nvPr/>
        </p:nvSpPr>
        <p:spPr>
          <a:xfrm>
            <a:off x="4271575" y="835525"/>
            <a:ext cx="4684800" cy="446400"/>
          </a:xfrm>
          <a:prstGeom prst="rect">
            <a:avLst/>
          </a:prstGeom>
          <a:noFill/>
          <a:ln>
            <a:noFill/>
          </a:ln>
        </p:spPr>
        <p:txBody>
          <a:bodyPr anchorCtr="0" anchor="t" bIns="91425" lIns="91425" spcFirstLastPara="1" rIns="91425" wrap="square" tIns="91425">
            <a:spAutoFit/>
          </a:bodyPr>
          <a:lstStyle/>
          <a:p>
            <a:pPr indent="0" lvl="0" marL="0" rtl="0" algn="l">
              <a:lnSpc>
                <a:spcPct val="250000"/>
              </a:lnSpc>
              <a:spcBef>
                <a:spcPts val="1700"/>
              </a:spcBef>
              <a:spcAft>
                <a:spcPts val="1700"/>
              </a:spcAft>
              <a:buNone/>
            </a:pPr>
            <a:r>
              <a:rPr lang="en" sz="1700">
                <a:solidFill>
                  <a:schemeClr val="dk1"/>
                </a:solidFill>
              </a:rPr>
              <a:t>Ms. Hunter supports families with:</a:t>
            </a:r>
            <a:endParaRPr sz="1700">
              <a:solidFill>
                <a:schemeClr val="dk1"/>
              </a:solidFill>
            </a:endParaRPr>
          </a:p>
        </p:txBody>
      </p:sp>
      <p:sp>
        <p:nvSpPr>
          <p:cNvPr id="1071" name="Google Shape;1071;p80"/>
          <p:cNvSpPr txBox="1"/>
          <p:nvPr/>
        </p:nvSpPr>
        <p:spPr>
          <a:xfrm>
            <a:off x="4065050" y="1242025"/>
            <a:ext cx="4719900" cy="415500"/>
          </a:xfrm>
          <a:prstGeom prst="rect">
            <a:avLst/>
          </a:prstGeom>
          <a:noFill/>
          <a:ln>
            <a:noFill/>
          </a:ln>
        </p:spPr>
        <p:txBody>
          <a:bodyPr anchorCtr="0" anchor="t" bIns="91425" lIns="91425" spcFirstLastPara="1" rIns="91425" wrap="square" tIns="91425">
            <a:spAutoFit/>
          </a:bodyPr>
          <a:lstStyle/>
          <a:p>
            <a:pPr indent="-323850" lvl="0" marL="457200" rtl="0" algn="l">
              <a:lnSpc>
                <a:spcPct val="250000"/>
              </a:lnSpc>
              <a:spcBef>
                <a:spcPts val="1500"/>
              </a:spcBef>
              <a:spcAft>
                <a:spcPts val="0"/>
              </a:spcAft>
              <a:buClr>
                <a:schemeClr val="dk1"/>
              </a:buClr>
              <a:buSzPts val="1500"/>
              <a:buChar char="●"/>
            </a:pPr>
            <a:r>
              <a:rPr lang="en" sz="1500">
                <a:solidFill>
                  <a:schemeClr val="dk1"/>
                </a:solidFill>
              </a:rPr>
              <a:t>Long-term absences (3+ days)</a:t>
            </a:r>
            <a:endParaRPr sz="1500">
              <a:solidFill>
                <a:schemeClr val="dk1"/>
              </a:solidFill>
            </a:endParaRPr>
          </a:p>
        </p:txBody>
      </p:sp>
      <p:sp>
        <p:nvSpPr>
          <p:cNvPr id="1072" name="Google Shape;1072;p80"/>
          <p:cNvSpPr txBox="1"/>
          <p:nvPr/>
        </p:nvSpPr>
        <p:spPr>
          <a:xfrm>
            <a:off x="4065050" y="1579300"/>
            <a:ext cx="4268400" cy="400200"/>
          </a:xfrm>
          <a:prstGeom prst="rect">
            <a:avLst/>
          </a:prstGeom>
          <a:noFill/>
          <a:ln>
            <a:noFill/>
          </a:ln>
        </p:spPr>
        <p:txBody>
          <a:bodyPr anchorCtr="0" anchor="t" bIns="91425" lIns="91425" spcFirstLastPara="1" rIns="91425" wrap="square" tIns="91425">
            <a:spAutoFit/>
          </a:bodyPr>
          <a:lstStyle/>
          <a:p>
            <a:pPr indent="-317500" lvl="0" marL="457200" rtl="0" algn="l">
              <a:lnSpc>
                <a:spcPct val="250000"/>
              </a:lnSpc>
              <a:spcBef>
                <a:spcPts val="1400"/>
              </a:spcBef>
              <a:spcAft>
                <a:spcPts val="0"/>
              </a:spcAft>
              <a:buClr>
                <a:schemeClr val="dk1"/>
              </a:buClr>
              <a:buSzPts val="1400"/>
              <a:buChar char="●"/>
            </a:pPr>
            <a:r>
              <a:rPr lang="en">
                <a:solidFill>
                  <a:schemeClr val="dk1"/>
                </a:solidFill>
              </a:rPr>
              <a:t>Punctuality or full-day attendance challenges</a:t>
            </a:r>
            <a:endParaRPr>
              <a:solidFill>
                <a:schemeClr val="dk1"/>
              </a:solidFill>
            </a:endParaRPr>
          </a:p>
        </p:txBody>
      </p:sp>
      <p:sp>
        <p:nvSpPr>
          <p:cNvPr id="1073" name="Google Shape;1073;p80"/>
          <p:cNvSpPr txBox="1"/>
          <p:nvPr/>
        </p:nvSpPr>
        <p:spPr>
          <a:xfrm>
            <a:off x="4065050" y="1979500"/>
            <a:ext cx="4637700" cy="16932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
              <a:t>Collaborative problem-solving with families and service providers to promote consistent attendance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Contact: 585-242-7682 ext. 3421</a:t>
            </a:r>
            <a:endParaRPr/>
          </a:p>
          <a:p>
            <a:pPr indent="0" lvl="0" marL="0" rtl="0" algn="l">
              <a:spcBef>
                <a:spcPts val="0"/>
              </a:spcBef>
              <a:spcAft>
                <a:spcPts val="0"/>
              </a:spcAft>
              <a:buNone/>
            </a:pPr>
            <a:r>
              <a:rPr lang="en"/>
              <a:t>Leslie A.Hunter@RCSDK12.ORG</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7" name="Shape 1077"/>
        <p:cNvGrpSpPr/>
        <p:nvPr/>
      </p:nvGrpSpPr>
      <p:grpSpPr>
        <a:xfrm>
          <a:off x="0" y="0"/>
          <a:ext cx="0" cy="0"/>
          <a:chOff x="0" y="0"/>
          <a:chExt cx="0" cy="0"/>
        </a:xfrm>
      </p:grpSpPr>
      <p:sp>
        <p:nvSpPr>
          <p:cNvPr id="1078" name="Google Shape;1078;p81"/>
          <p:cNvSpPr txBox="1"/>
          <p:nvPr>
            <p:ph type="title"/>
          </p:nvPr>
        </p:nvSpPr>
        <p:spPr>
          <a:xfrm>
            <a:off x="655650" y="972750"/>
            <a:ext cx="7832700" cy="1024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Athletic Information</a:t>
            </a:r>
            <a:endParaRPr/>
          </a:p>
        </p:txBody>
      </p:sp>
      <p:sp>
        <p:nvSpPr>
          <p:cNvPr id="1079" name="Google Shape;1079;p81"/>
          <p:cNvSpPr/>
          <p:nvPr/>
        </p:nvSpPr>
        <p:spPr>
          <a:xfrm rot="10800000">
            <a:off x="3052875" y="4136375"/>
            <a:ext cx="1495800" cy="1494600"/>
          </a:xfrm>
          <a:prstGeom prst="ellipse">
            <a:avLst/>
          </a:prstGeom>
          <a:solidFill>
            <a:srgbClr val="BC3334">
              <a:alpha val="72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81"/>
          <p:cNvSpPr/>
          <p:nvPr/>
        </p:nvSpPr>
        <p:spPr>
          <a:xfrm rot="10800000">
            <a:off x="3476340" y="3567325"/>
            <a:ext cx="409500" cy="409500"/>
          </a:xfrm>
          <a:prstGeom prst="ellipse">
            <a:avLst/>
          </a:prstGeom>
          <a:solidFill>
            <a:srgbClr val="598C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81"/>
          <p:cNvSpPr/>
          <p:nvPr/>
        </p:nvSpPr>
        <p:spPr>
          <a:xfrm rot="10800000">
            <a:off x="2338981" y="4132925"/>
            <a:ext cx="409500" cy="409500"/>
          </a:xfrm>
          <a:prstGeom prst="ellipse">
            <a:avLst/>
          </a:prstGeom>
          <a:solidFill>
            <a:srgbClr val="652D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81"/>
          <p:cNvSpPr/>
          <p:nvPr/>
        </p:nvSpPr>
        <p:spPr>
          <a:xfrm rot="10800000">
            <a:off x="2189048" y="3075075"/>
            <a:ext cx="409500" cy="409500"/>
          </a:xfrm>
          <a:prstGeom prst="ellipse">
            <a:avLst/>
          </a:prstGeom>
          <a:solidFill>
            <a:srgbClr val="DFE2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81"/>
          <p:cNvSpPr/>
          <p:nvPr/>
        </p:nvSpPr>
        <p:spPr>
          <a:xfrm rot="10800000">
            <a:off x="7335322" y="2380000"/>
            <a:ext cx="2322600" cy="2322600"/>
          </a:xfrm>
          <a:prstGeom prst="ellipse">
            <a:avLst/>
          </a:prstGeom>
          <a:solidFill>
            <a:srgbClr val="652D6B">
              <a:alpha val="73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81"/>
          <p:cNvSpPr/>
          <p:nvPr/>
        </p:nvSpPr>
        <p:spPr>
          <a:xfrm rot="10800000">
            <a:off x="4229697" y="3429350"/>
            <a:ext cx="1495800" cy="1494600"/>
          </a:xfrm>
          <a:prstGeom prst="ellipse">
            <a:avLst/>
          </a:prstGeom>
          <a:solidFill>
            <a:srgbClr val="DFE251">
              <a:alpha val="734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81"/>
          <p:cNvSpPr/>
          <p:nvPr/>
        </p:nvSpPr>
        <p:spPr>
          <a:xfrm rot="10800000">
            <a:off x="73325" y="2380000"/>
            <a:ext cx="1495800" cy="1494600"/>
          </a:xfrm>
          <a:prstGeom prst="ellipse">
            <a:avLst/>
          </a:prstGeom>
          <a:solidFill>
            <a:srgbClr val="E19116">
              <a:alpha val="739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81"/>
          <p:cNvSpPr/>
          <p:nvPr/>
        </p:nvSpPr>
        <p:spPr>
          <a:xfrm rot="10800000">
            <a:off x="188556" y="3297350"/>
            <a:ext cx="2324700" cy="2322600"/>
          </a:xfrm>
          <a:prstGeom prst="ellipse">
            <a:avLst/>
          </a:prstGeom>
          <a:solidFill>
            <a:srgbClr val="038E8A">
              <a:alpha val="72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87" name="Google Shape;1087;p81"/>
          <p:cNvGrpSpPr/>
          <p:nvPr/>
        </p:nvGrpSpPr>
        <p:grpSpPr>
          <a:xfrm>
            <a:off x="939286" y="4047180"/>
            <a:ext cx="823234" cy="822945"/>
            <a:chOff x="2010850" y="4206075"/>
            <a:chExt cx="301750" cy="300850"/>
          </a:xfrm>
        </p:grpSpPr>
        <p:sp>
          <p:nvSpPr>
            <p:cNvPr id="1088" name="Google Shape;1088;p81"/>
            <p:cNvSpPr/>
            <p:nvPr/>
          </p:nvSpPr>
          <p:spPr>
            <a:xfrm>
              <a:off x="2010850" y="4206075"/>
              <a:ext cx="301750" cy="300850"/>
            </a:xfrm>
            <a:custGeom>
              <a:rect b="b" l="l" r="r" t="t"/>
              <a:pathLst>
                <a:path extrusionOk="0" h="12034" w="12070">
                  <a:moveTo>
                    <a:pt x="6029" y="1139"/>
                  </a:moveTo>
                  <a:cubicBezTo>
                    <a:pt x="6234" y="1429"/>
                    <a:pt x="6404" y="1780"/>
                    <a:pt x="6549" y="2143"/>
                  </a:cubicBezTo>
                  <a:lnTo>
                    <a:pt x="5521" y="2143"/>
                  </a:lnTo>
                  <a:cubicBezTo>
                    <a:pt x="5666" y="1780"/>
                    <a:pt x="5835" y="1429"/>
                    <a:pt x="6029" y="1139"/>
                  </a:cubicBezTo>
                  <a:close/>
                  <a:moveTo>
                    <a:pt x="4298" y="5024"/>
                  </a:moveTo>
                  <a:cubicBezTo>
                    <a:pt x="4298" y="5497"/>
                    <a:pt x="4346" y="5944"/>
                    <a:pt x="4419" y="6368"/>
                  </a:cubicBezTo>
                  <a:lnTo>
                    <a:pt x="3560" y="6368"/>
                  </a:lnTo>
                  <a:lnTo>
                    <a:pt x="3560" y="6041"/>
                  </a:lnTo>
                  <a:cubicBezTo>
                    <a:pt x="3560" y="5569"/>
                    <a:pt x="3874" y="5169"/>
                    <a:pt x="4298" y="5024"/>
                  </a:cubicBezTo>
                  <a:close/>
                  <a:moveTo>
                    <a:pt x="6780" y="2869"/>
                  </a:moveTo>
                  <a:cubicBezTo>
                    <a:pt x="7082" y="3995"/>
                    <a:pt x="7155" y="5290"/>
                    <a:pt x="6912" y="6368"/>
                  </a:cubicBezTo>
                  <a:lnTo>
                    <a:pt x="5145" y="6368"/>
                  </a:lnTo>
                  <a:cubicBezTo>
                    <a:pt x="4915" y="5290"/>
                    <a:pt x="4976" y="4007"/>
                    <a:pt x="5290" y="2869"/>
                  </a:cubicBezTo>
                  <a:close/>
                  <a:moveTo>
                    <a:pt x="7772" y="5024"/>
                  </a:moveTo>
                  <a:cubicBezTo>
                    <a:pt x="8196" y="5169"/>
                    <a:pt x="8510" y="5569"/>
                    <a:pt x="8510" y="6041"/>
                  </a:cubicBezTo>
                  <a:lnTo>
                    <a:pt x="8510" y="6368"/>
                  </a:lnTo>
                  <a:lnTo>
                    <a:pt x="7651" y="6368"/>
                  </a:lnTo>
                  <a:cubicBezTo>
                    <a:pt x="7724" y="5944"/>
                    <a:pt x="7772" y="5497"/>
                    <a:pt x="7772" y="5024"/>
                  </a:cubicBezTo>
                  <a:close/>
                  <a:moveTo>
                    <a:pt x="6695" y="7082"/>
                  </a:moveTo>
                  <a:lnTo>
                    <a:pt x="6477" y="7772"/>
                  </a:lnTo>
                  <a:lnTo>
                    <a:pt x="5593" y="7772"/>
                  </a:lnTo>
                  <a:lnTo>
                    <a:pt x="5363" y="7082"/>
                  </a:lnTo>
                  <a:close/>
                  <a:moveTo>
                    <a:pt x="6404" y="8499"/>
                  </a:moveTo>
                  <a:cubicBezTo>
                    <a:pt x="6525" y="9091"/>
                    <a:pt x="6949" y="9588"/>
                    <a:pt x="7542" y="9794"/>
                  </a:cubicBezTo>
                  <a:lnTo>
                    <a:pt x="7797" y="9890"/>
                  </a:lnTo>
                  <a:cubicBezTo>
                    <a:pt x="7881" y="9818"/>
                    <a:pt x="8123" y="9201"/>
                    <a:pt x="8825" y="9201"/>
                  </a:cubicBezTo>
                  <a:cubicBezTo>
                    <a:pt x="9395" y="9201"/>
                    <a:pt x="9879" y="9685"/>
                    <a:pt x="9879" y="10266"/>
                  </a:cubicBezTo>
                  <a:lnTo>
                    <a:pt x="9879" y="10617"/>
                  </a:lnTo>
                  <a:lnTo>
                    <a:pt x="10956" y="10617"/>
                  </a:lnTo>
                  <a:cubicBezTo>
                    <a:pt x="11114" y="10617"/>
                    <a:pt x="11246" y="10714"/>
                    <a:pt x="11295" y="10872"/>
                  </a:cubicBezTo>
                  <a:cubicBezTo>
                    <a:pt x="11367" y="11114"/>
                    <a:pt x="11186" y="11343"/>
                    <a:pt x="10956" y="11343"/>
                  </a:cubicBezTo>
                  <a:lnTo>
                    <a:pt x="1066" y="11343"/>
                  </a:lnTo>
                  <a:cubicBezTo>
                    <a:pt x="908" y="11343"/>
                    <a:pt x="775" y="11246"/>
                    <a:pt x="727" y="11101"/>
                  </a:cubicBezTo>
                  <a:cubicBezTo>
                    <a:pt x="654" y="10847"/>
                    <a:pt x="835" y="10617"/>
                    <a:pt x="1066" y="10617"/>
                  </a:cubicBezTo>
                  <a:lnTo>
                    <a:pt x="2155" y="10617"/>
                  </a:lnTo>
                  <a:lnTo>
                    <a:pt x="2155" y="10266"/>
                  </a:lnTo>
                  <a:cubicBezTo>
                    <a:pt x="2155" y="9685"/>
                    <a:pt x="2640" y="9201"/>
                    <a:pt x="3208" y="9201"/>
                  </a:cubicBezTo>
                  <a:cubicBezTo>
                    <a:pt x="3910" y="9201"/>
                    <a:pt x="4152" y="9818"/>
                    <a:pt x="4238" y="9890"/>
                  </a:cubicBezTo>
                  <a:lnTo>
                    <a:pt x="4491" y="9794"/>
                  </a:lnTo>
                  <a:cubicBezTo>
                    <a:pt x="5085" y="9588"/>
                    <a:pt x="5508" y="9091"/>
                    <a:pt x="5629" y="8499"/>
                  </a:cubicBezTo>
                  <a:close/>
                  <a:moveTo>
                    <a:pt x="6029" y="1"/>
                  </a:moveTo>
                  <a:cubicBezTo>
                    <a:pt x="5932" y="170"/>
                    <a:pt x="4806" y="1114"/>
                    <a:pt x="4419" y="3571"/>
                  </a:cubicBezTo>
                  <a:cubicBezTo>
                    <a:pt x="4383" y="3813"/>
                    <a:pt x="4346" y="4056"/>
                    <a:pt x="4334" y="4298"/>
                  </a:cubicBezTo>
                  <a:cubicBezTo>
                    <a:pt x="3499" y="4455"/>
                    <a:pt x="2869" y="5182"/>
                    <a:pt x="2869" y="6053"/>
                  </a:cubicBezTo>
                  <a:lnTo>
                    <a:pt x="2869" y="7082"/>
                  </a:lnTo>
                  <a:lnTo>
                    <a:pt x="4612" y="7082"/>
                  </a:lnTo>
                  <a:cubicBezTo>
                    <a:pt x="4612" y="7095"/>
                    <a:pt x="4976" y="8196"/>
                    <a:pt x="4976" y="8196"/>
                  </a:cubicBezTo>
                  <a:cubicBezTo>
                    <a:pt x="4964" y="8547"/>
                    <a:pt x="4770" y="8862"/>
                    <a:pt x="4491" y="9043"/>
                  </a:cubicBezTo>
                  <a:cubicBezTo>
                    <a:pt x="4165" y="8692"/>
                    <a:pt x="3705" y="8499"/>
                    <a:pt x="3221" y="8499"/>
                  </a:cubicBezTo>
                  <a:cubicBezTo>
                    <a:pt x="2361" y="8499"/>
                    <a:pt x="1659" y="9140"/>
                    <a:pt x="1502" y="9939"/>
                  </a:cubicBezTo>
                  <a:lnTo>
                    <a:pt x="1102" y="9939"/>
                  </a:lnTo>
                  <a:cubicBezTo>
                    <a:pt x="496" y="9939"/>
                    <a:pt x="1" y="10436"/>
                    <a:pt x="36" y="11053"/>
                  </a:cubicBezTo>
                  <a:cubicBezTo>
                    <a:pt x="73" y="11598"/>
                    <a:pt x="521" y="12034"/>
                    <a:pt x="1077" y="12034"/>
                  </a:cubicBezTo>
                  <a:lnTo>
                    <a:pt x="10956" y="12034"/>
                  </a:lnTo>
                  <a:cubicBezTo>
                    <a:pt x="11574" y="12034"/>
                    <a:pt x="12069" y="11525"/>
                    <a:pt x="12034" y="10920"/>
                  </a:cubicBezTo>
                  <a:cubicBezTo>
                    <a:pt x="11997" y="10363"/>
                    <a:pt x="11537" y="9939"/>
                    <a:pt x="10993" y="9939"/>
                  </a:cubicBezTo>
                  <a:lnTo>
                    <a:pt x="10581" y="9939"/>
                  </a:lnTo>
                  <a:cubicBezTo>
                    <a:pt x="10423" y="9140"/>
                    <a:pt x="9709" y="8499"/>
                    <a:pt x="8849" y="8499"/>
                  </a:cubicBezTo>
                  <a:cubicBezTo>
                    <a:pt x="8365" y="8499"/>
                    <a:pt x="7905" y="8692"/>
                    <a:pt x="7579" y="9043"/>
                  </a:cubicBezTo>
                  <a:cubicBezTo>
                    <a:pt x="7288" y="8862"/>
                    <a:pt x="7106" y="8547"/>
                    <a:pt x="7082" y="8196"/>
                  </a:cubicBezTo>
                  <a:cubicBezTo>
                    <a:pt x="7082" y="8196"/>
                    <a:pt x="7445" y="7095"/>
                    <a:pt x="7458" y="7082"/>
                  </a:cubicBezTo>
                  <a:lnTo>
                    <a:pt x="9188" y="7082"/>
                  </a:lnTo>
                  <a:lnTo>
                    <a:pt x="9188" y="6053"/>
                  </a:lnTo>
                  <a:cubicBezTo>
                    <a:pt x="9188" y="5182"/>
                    <a:pt x="8559" y="4455"/>
                    <a:pt x="7736" y="4298"/>
                  </a:cubicBezTo>
                  <a:cubicBezTo>
                    <a:pt x="7711" y="4056"/>
                    <a:pt x="7687" y="3813"/>
                    <a:pt x="7651" y="3571"/>
                  </a:cubicBezTo>
                  <a:cubicBezTo>
                    <a:pt x="7264" y="1114"/>
                    <a:pt x="6138" y="182"/>
                    <a:pt x="602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81"/>
            <p:cNvSpPr/>
            <p:nvPr/>
          </p:nvSpPr>
          <p:spPr>
            <a:xfrm>
              <a:off x="2152175" y="4330775"/>
              <a:ext cx="18175" cy="17250"/>
            </a:xfrm>
            <a:custGeom>
              <a:rect b="b" l="l" r="r" t="t"/>
              <a:pathLst>
                <a:path extrusionOk="0" h="690" w="727">
                  <a:moveTo>
                    <a:pt x="0" y="0"/>
                  </a:moveTo>
                  <a:lnTo>
                    <a:pt x="0" y="690"/>
                  </a:lnTo>
                  <a:lnTo>
                    <a:pt x="727" y="690"/>
                  </a:lnTo>
                  <a:lnTo>
                    <a:pt x="72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 name="Google Shape;1090;p81"/>
            <p:cNvSpPr/>
            <p:nvPr/>
          </p:nvSpPr>
          <p:spPr>
            <a:xfrm>
              <a:off x="2152175" y="4295650"/>
              <a:ext cx="18175" cy="17275"/>
            </a:xfrm>
            <a:custGeom>
              <a:rect b="b" l="l" r="r" t="t"/>
              <a:pathLst>
                <a:path extrusionOk="0" h="691" w="727">
                  <a:moveTo>
                    <a:pt x="0" y="1"/>
                  </a:moveTo>
                  <a:lnTo>
                    <a:pt x="0" y="690"/>
                  </a:lnTo>
                  <a:lnTo>
                    <a:pt x="727" y="690"/>
                  </a:lnTo>
                  <a:lnTo>
                    <a:pt x="72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91" name="Google Shape;1091;p81"/>
          <p:cNvGrpSpPr/>
          <p:nvPr/>
        </p:nvGrpSpPr>
        <p:grpSpPr>
          <a:xfrm>
            <a:off x="4566887" y="3820755"/>
            <a:ext cx="821419" cy="711794"/>
            <a:chOff x="4637175" y="2176850"/>
            <a:chExt cx="304500" cy="266350"/>
          </a:xfrm>
        </p:grpSpPr>
        <p:sp>
          <p:nvSpPr>
            <p:cNvPr id="1092" name="Google Shape;1092;p81"/>
            <p:cNvSpPr/>
            <p:nvPr/>
          </p:nvSpPr>
          <p:spPr>
            <a:xfrm>
              <a:off x="4692550" y="2212925"/>
              <a:ext cx="59950" cy="96500"/>
            </a:xfrm>
            <a:custGeom>
              <a:rect b="b" l="l" r="r" t="t"/>
              <a:pathLst>
                <a:path extrusionOk="0" h="3860" w="2398">
                  <a:moveTo>
                    <a:pt x="1192" y="1"/>
                  </a:moveTo>
                  <a:cubicBezTo>
                    <a:pt x="1098" y="1"/>
                    <a:pt x="1008" y="37"/>
                    <a:pt x="945" y="107"/>
                  </a:cubicBezTo>
                  <a:lnTo>
                    <a:pt x="158" y="894"/>
                  </a:lnTo>
                  <a:cubicBezTo>
                    <a:pt x="13" y="1027"/>
                    <a:pt x="13" y="1257"/>
                    <a:pt x="158" y="1403"/>
                  </a:cubicBezTo>
                  <a:cubicBezTo>
                    <a:pt x="231" y="1475"/>
                    <a:pt x="325" y="1512"/>
                    <a:pt x="419" y="1512"/>
                  </a:cubicBezTo>
                  <a:cubicBezTo>
                    <a:pt x="512" y="1512"/>
                    <a:pt x="606" y="1475"/>
                    <a:pt x="679" y="1403"/>
                  </a:cubicBezTo>
                  <a:lnTo>
                    <a:pt x="836" y="1245"/>
                  </a:lnTo>
                  <a:lnTo>
                    <a:pt x="836" y="3122"/>
                  </a:lnTo>
                  <a:lnTo>
                    <a:pt x="425" y="3122"/>
                  </a:lnTo>
                  <a:cubicBezTo>
                    <a:pt x="255" y="3122"/>
                    <a:pt x="97" y="3243"/>
                    <a:pt x="62" y="3400"/>
                  </a:cubicBezTo>
                  <a:cubicBezTo>
                    <a:pt x="1" y="3642"/>
                    <a:pt x="183" y="3860"/>
                    <a:pt x="412" y="3860"/>
                  </a:cubicBezTo>
                  <a:lnTo>
                    <a:pt x="1974" y="3860"/>
                  </a:lnTo>
                  <a:cubicBezTo>
                    <a:pt x="2144" y="3860"/>
                    <a:pt x="2289" y="3751"/>
                    <a:pt x="2337" y="3582"/>
                  </a:cubicBezTo>
                  <a:cubicBezTo>
                    <a:pt x="2398" y="3339"/>
                    <a:pt x="2216" y="3122"/>
                    <a:pt x="1974" y="3122"/>
                  </a:cubicBezTo>
                  <a:lnTo>
                    <a:pt x="1563" y="3122"/>
                  </a:lnTo>
                  <a:lnTo>
                    <a:pt x="1563" y="373"/>
                  </a:lnTo>
                  <a:cubicBezTo>
                    <a:pt x="1563" y="265"/>
                    <a:pt x="1514" y="155"/>
                    <a:pt x="1442" y="95"/>
                  </a:cubicBezTo>
                  <a:cubicBezTo>
                    <a:pt x="1366" y="31"/>
                    <a:pt x="1277" y="1"/>
                    <a:pt x="119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81"/>
            <p:cNvSpPr/>
            <p:nvPr/>
          </p:nvSpPr>
          <p:spPr>
            <a:xfrm>
              <a:off x="4760950" y="2233625"/>
              <a:ext cx="56925" cy="57175"/>
            </a:xfrm>
            <a:custGeom>
              <a:rect b="b" l="l" r="r" t="t"/>
              <a:pathLst>
                <a:path extrusionOk="0" h="2287" w="2277">
                  <a:moveTo>
                    <a:pt x="1141" y="0"/>
                  </a:moveTo>
                  <a:cubicBezTo>
                    <a:pt x="948" y="0"/>
                    <a:pt x="788" y="158"/>
                    <a:pt x="788" y="357"/>
                  </a:cubicBezTo>
                  <a:lnTo>
                    <a:pt x="788" y="780"/>
                  </a:lnTo>
                  <a:lnTo>
                    <a:pt x="412" y="780"/>
                  </a:lnTo>
                  <a:cubicBezTo>
                    <a:pt x="243" y="780"/>
                    <a:pt x="97" y="889"/>
                    <a:pt x="62" y="1059"/>
                  </a:cubicBezTo>
                  <a:cubicBezTo>
                    <a:pt x="0" y="1288"/>
                    <a:pt x="170" y="1506"/>
                    <a:pt x="400" y="1506"/>
                  </a:cubicBezTo>
                  <a:lnTo>
                    <a:pt x="788" y="1506"/>
                  </a:lnTo>
                  <a:lnTo>
                    <a:pt x="788" y="1930"/>
                  </a:lnTo>
                  <a:cubicBezTo>
                    <a:pt x="788" y="2100"/>
                    <a:pt x="909" y="2257"/>
                    <a:pt x="1090" y="2281"/>
                  </a:cubicBezTo>
                  <a:cubicBezTo>
                    <a:pt x="1110" y="2284"/>
                    <a:pt x="1130" y="2286"/>
                    <a:pt x="1149" y="2286"/>
                  </a:cubicBezTo>
                  <a:cubicBezTo>
                    <a:pt x="1340" y="2286"/>
                    <a:pt x="1490" y="2127"/>
                    <a:pt x="1490" y="1918"/>
                  </a:cubicBezTo>
                  <a:lnTo>
                    <a:pt x="1490" y="1506"/>
                  </a:lnTo>
                  <a:lnTo>
                    <a:pt x="1877" y="1506"/>
                  </a:lnTo>
                  <a:cubicBezTo>
                    <a:pt x="2034" y="1506"/>
                    <a:pt x="2192" y="1398"/>
                    <a:pt x="2228" y="1228"/>
                  </a:cubicBezTo>
                  <a:cubicBezTo>
                    <a:pt x="2276" y="986"/>
                    <a:pt x="2107" y="780"/>
                    <a:pt x="1889" y="780"/>
                  </a:cubicBezTo>
                  <a:lnTo>
                    <a:pt x="1490" y="780"/>
                  </a:lnTo>
                  <a:lnTo>
                    <a:pt x="1490" y="357"/>
                  </a:lnTo>
                  <a:cubicBezTo>
                    <a:pt x="1490" y="187"/>
                    <a:pt x="1369" y="29"/>
                    <a:pt x="1199" y="5"/>
                  </a:cubicBezTo>
                  <a:cubicBezTo>
                    <a:pt x="1180" y="2"/>
                    <a:pt x="1160" y="0"/>
                    <a:pt x="114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81"/>
            <p:cNvSpPr/>
            <p:nvPr/>
          </p:nvSpPr>
          <p:spPr>
            <a:xfrm>
              <a:off x="4826925" y="2212875"/>
              <a:ext cx="60550" cy="96550"/>
            </a:xfrm>
            <a:custGeom>
              <a:rect b="b" l="l" r="r" t="t"/>
              <a:pathLst>
                <a:path extrusionOk="0" h="3862" w="2422">
                  <a:moveTo>
                    <a:pt x="1175" y="0"/>
                  </a:moveTo>
                  <a:cubicBezTo>
                    <a:pt x="533" y="0"/>
                    <a:pt x="13" y="533"/>
                    <a:pt x="37" y="1187"/>
                  </a:cubicBezTo>
                  <a:cubicBezTo>
                    <a:pt x="37" y="1308"/>
                    <a:pt x="110" y="1416"/>
                    <a:pt x="207" y="1465"/>
                  </a:cubicBezTo>
                  <a:cubicBezTo>
                    <a:pt x="273" y="1498"/>
                    <a:pt x="339" y="1513"/>
                    <a:pt x="401" y="1513"/>
                  </a:cubicBezTo>
                  <a:cubicBezTo>
                    <a:pt x="609" y="1513"/>
                    <a:pt x="773" y="1344"/>
                    <a:pt x="764" y="1138"/>
                  </a:cubicBezTo>
                  <a:cubicBezTo>
                    <a:pt x="751" y="980"/>
                    <a:pt x="848" y="848"/>
                    <a:pt x="982" y="775"/>
                  </a:cubicBezTo>
                  <a:cubicBezTo>
                    <a:pt x="1049" y="744"/>
                    <a:pt x="1115" y="730"/>
                    <a:pt x="1178" y="730"/>
                  </a:cubicBezTo>
                  <a:cubicBezTo>
                    <a:pt x="1411" y="730"/>
                    <a:pt x="1598" y="921"/>
                    <a:pt x="1598" y="1150"/>
                  </a:cubicBezTo>
                  <a:cubicBezTo>
                    <a:pt x="1598" y="1550"/>
                    <a:pt x="1442" y="1937"/>
                    <a:pt x="1151" y="2228"/>
                  </a:cubicBezTo>
                  <a:lnTo>
                    <a:pt x="134" y="3232"/>
                  </a:lnTo>
                  <a:cubicBezTo>
                    <a:pt x="37" y="3341"/>
                    <a:pt x="1" y="3498"/>
                    <a:pt x="62" y="3632"/>
                  </a:cubicBezTo>
                  <a:cubicBezTo>
                    <a:pt x="122" y="3765"/>
                    <a:pt x="255" y="3862"/>
                    <a:pt x="401" y="3862"/>
                  </a:cubicBezTo>
                  <a:lnTo>
                    <a:pt x="1986" y="3862"/>
                  </a:lnTo>
                  <a:cubicBezTo>
                    <a:pt x="2107" y="3862"/>
                    <a:pt x="2216" y="3789"/>
                    <a:pt x="2276" y="3692"/>
                  </a:cubicBezTo>
                  <a:cubicBezTo>
                    <a:pt x="2422" y="3414"/>
                    <a:pt x="2228" y="3124"/>
                    <a:pt x="1962" y="3124"/>
                  </a:cubicBezTo>
                  <a:lnTo>
                    <a:pt x="1272" y="3124"/>
                  </a:lnTo>
                  <a:lnTo>
                    <a:pt x="1671" y="2736"/>
                  </a:lnTo>
                  <a:cubicBezTo>
                    <a:pt x="2095" y="2312"/>
                    <a:pt x="2325" y="1755"/>
                    <a:pt x="2325" y="1150"/>
                  </a:cubicBezTo>
                  <a:cubicBezTo>
                    <a:pt x="2325" y="520"/>
                    <a:pt x="1805" y="0"/>
                    <a:pt x="117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81"/>
            <p:cNvSpPr/>
            <p:nvPr/>
          </p:nvSpPr>
          <p:spPr>
            <a:xfrm>
              <a:off x="4637175" y="2176850"/>
              <a:ext cx="304500" cy="266350"/>
            </a:xfrm>
            <a:custGeom>
              <a:rect b="b" l="l" r="r" t="t"/>
              <a:pathLst>
                <a:path extrusionOk="0" h="10654" w="12180">
                  <a:moveTo>
                    <a:pt x="11489" y="727"/>
                  </a:moveTo>
                  <a:lnTo>
                    <a:pt x="11489" y="6126"/>
                  </a:lnTo>
                  <a:lnTo>
                    <a:pt x="739" y="6126"/>
                  </a:lnTo>
                  <a:lnTo>
                    <a:pt x="739" y="727"/>
                  </a:lnTo>
                  <a:close/>
                  <a:moveTo>
                    <a:pt x="11489" y="6816"/>
                  </a:moveTo>
                  <a:lnTo>
                    <a:pt x="11489" y="7651"/>
                  </a:lnTo>
                  <a:lnTo>
                    <a:pt x="739" y="7651"/>
                  </a:lnTo>
                  <a:lnTo>
                    <a:pt x="739" y="6816"/>
                  </a:lnTo>
                  <a:close/>
                  <a:moveTo>
                    <a:pt x="7264" y="8342"/>
                  </a:moveTo>
                  <a:lnTo>
                    <a:pt x="7264" y="9927"/>
                  </a:lnTo>
                  <a:lnTo>
                    <a:pt x="4916" y="9927"/>
                  </a:lnTo>
                  <a:lnTo>
                    <a:pt x="4916" y="8342"/>
                  </a:lnTo>
                  <a:close/>
                  <a:moveTo>
                    <a:pt x="364" y="0"/>
                  </a:moveTo>
                  <a:cubicBezTo>
                    <a:pt x="158" y="0"/>
                    <a:pt x="1" y="158"/>
                    <a:pt x="1" y="363"/>
                  </a:cubicBezTo>
                  <a:lnTo>
                    <a:pt x="1" y="8014"/>
                  </a:lnTo>
                  <a:cubicBezTo>
                    <a:pt x="1" y="8221"/>
                    <a:pt x="158" y="8377"/>
                    <a:pt x="364" y="8377"/>
                  </a:cubicBezTo>
                  <a:lnTo>
                    <a:pt x="4189" y="8377"/>
                  </a:lnTo>
                  <a:lnTo>
                    <a:pt x="4189" y="9927"/>
                  </a:lnTo>
                  <a:lnTo>
                    <a:pt x="3789" y="9927"/>
                  </a:lnTo>
                  <a:cubicBezTo>
                    <a:pt x="3620" y="9927"/>
                    <a:pt x="3475" y="10036"/>
                    <a:pt x="3439" y="10206"/>
                  </a:cubicBezTo>
                  <a:cubicBezTo>
                    <a:pt x="3378" y="10448"/>
                    <a:pt x="3560" y="10653"/>
                    <a:pt x="3778" y="10653"/>
                  </a:cubicBezTo>
                  <a:lnTo>
                    <a:pt x="8365" y="10653"/>
                  </a:lnTo>
                  <a:cubicBezTo>
                    <a:pt x="8535" y="10653"/>
                    <a:pt x="8680" y="10545"/>
                    <a:pt x="8717" y="10387"/>
                  </a:cubicBezTo>
                  <a:cubicBezTo>
                    <a:pt x="8777" y="10145"/>
                    <a:pt x="8596" y="9927"/>
                    <a:pt x="8378" y="9927"/>
                  </a:cubicBezTo>
                  <a:lnTo>
                    <a:pt x="7966" y="9927"/>
                  </a:lnTo>
                  <a:lnTo>
                    <a:pt x="7966" y="8377"/>
                  </a:lnTo>
                  <a:lnTo>
                    <a:pt x="11828" y="8377"/>
                  </a:lnTo>
                  <a:cubicBezTo>
                    <a:pt x="12021" y="8377"/>
                    <a:pt x="12179" y="8221"/>
                    <a:pt x="12179" y="8014"/>
                  </a:cubicBezTo>
                  <a:lnTo>
                    <a:pt x="12179" y="363"/>
                  </a:lnTo>
                  <a:cubicBezTo>
                    <a:pt x="12179" y="158"/>
                    <a:pt x="12021" y="0"/>
                    <a:pt x="1182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96" name="Google Shape;1096;p81"/>
          <p:cNvSpPr/>
          <p:nvPr/>
        </p:nvSpPr>
        <p:spPr>
          <a:xfrm>
            <a:off x="8085913" y="3157750"/>
            <a:ext cx="821419" cy="813813"/>
          </a:xfrm>
          <a:custGeom>
            <a:rect b="b" l="l" r="r" t="t"/>
            <a:pathLst>
              <a:path extrusionOk="0" h="12181" w="12180">
                <a:moveTo>
                  <a:pt x="3415" y="715"/>
                </a:moveTo>
                <a:cubicBezTo>
                  <a:pt x="3850" y="715"/>
                  <a:pt x="4201" y="1066"/>
                  <a:pt x="4201" y="1501"/>
                </a:cubicBezTo>
                <a:cubicBezTo>
                  <a:pt x="4201" y="1937"/>
                  <a:pt x="3850" y="2300"/>
                  <a:pt x="3415" y="2300"/>
                </a:cubicBezTo>
                <a:cubicBezTo>
                  <a:pt x="2979" y="2300"/>
                  <a:pt x="2627" y="1937"/>
                  <a:pt x="2627" y="1501"/>
                </a:cubicBezTo>
                <a:cubicBezTo>
                  <a:pt x="2627" y="1066"/>
                  <a:pt x="2979" y="715"/>
                  <a:pt x="3415" y="715"/>
                </a:cubicBezTo>
                <a:close/>
                <a:moveTo>
                  <a:pt x="11489" y="1466"/>
                </a:moveTo>
                <a:lnTo>
                  <a:pt x="11489" y="6126"/>
                </a:lnTo>
                <a:lnTo>
                  <a:pt x="5303" y="6126"/>
                </a:lnTo>
                <a:lnTo>
                  <a:pt x="5303" y="4540"/>
                </a:lnTo>
                <a:lnTo>
                  <a:pt x="8365" y="4540"/>
                </a:lnTo>
                <a:cubicBezTo>
                  <a:pt x="8559" y="4540"/>
                  <a:pt x="8729" y="4383"/>
                  <a:pt x="8729" y="4177"/>
                </a:cubicBezTo>
                <a:lnTo>
                  <a:pt x="8729" y="2639"/>
                </a:lnTo>
                <a:cubicBezTo>
                  <a:pt x="8729" y="2446"/>
                  <a:pt x="8559" y="2289"/>
                  <a:pt x="8365" y="2289"/>
                </a:cubicBezTo>
                <a:lnTo>
                  <a:pt x="4625" y="2289"/>
                </a:lnTo>
                <a:cubicBezTo>
                  <a:pt x="4770" y="2058"/>
                  <a:pt x="4855" y="1780"/>
                  <a:pt x="4855" y="1490"/>
                </a:cubicBezTo>
                <a:lnTo>
                  <a:pt x="4855" y="1466"/>
                </a:lnTo>
                <a:close/>
                <a:moveTo>
                  <a:pt x="8026" y="3015"/>
                </a:moveTo>
                <a:lnTo>
                  <a:pt x="8026" y="3838"/>
                </a:lnTo>
                <a:lnTo>
                  <a:pt x="4964" y="3838"/>
                </a:lnTo>
                <a:cubicBezTo>
                  <a:pt x="4758" y="3838"/>
                  <a:pt x="4601" y="3995"/>
                  <a:pt x="4601" y="4201"/>
                </a:cubicBezTo>
                <a:lnTo>
                  <a:pt x="4601" y="6889"/>
                </a:lnTo>
                <a:lnTo>
                  <a:pt x="2252" y="6889"/>
                </a:lnTo>
                <a:lnTo>
                  <a:pt x="2252" y="4189"/>
                </a:lnTo>
                <a:cubicBezTo>
                  <a:pt x="2252" y="4032"/>
                  <a:pt x="2143" y="3874"/>
                  <a:pt x="1986" y="3838"/>
                </a:cubicBezTo>
                <a:cubicBezTo>
                  <a:pt x="1954" y="3830"/>
                  <a:pt x="1922" y="3826"/>
                  <a:pt x="1892" y="3826"/>
                </a:cubicBezTo>
                <a:cubicBezTo>
                  <a:pt x="1690" y="3826"/>
                  <a:pt x="1526" y="3990"/>
                  <a:pt x="1526" y="4189"/>
                </a:cubicBezTo>
                <a:lnTo>
                  <a:pt x="1526" y="6889"/>
                </a:lnTo>
                <a:lnTo>
                  <a:pt x="703" y="6889"/>
                </a:lnTo>
                <a:lnTo>
                  <a:pt x="703" y="4189"/>
                </a:lnTo>
                <a:cubicBezTo>
                  <a:pt x="703" y="3535"/>
                  <a:pt x="1223" y="3015"/>
                  <a:pt x="1877" y="3015"/>
                </a:cubicBezTo>
                <a:close/>
                <a:moveTo>
                  <a:pt x="11453" y="6816"/>
                </a:moveTo>
                <a:lnTo>
                  <a:pt x="11453" y="7651"/>
                </a:lnTo>
                <a:lnTo>
                  <a:pt x="5303" y="7651"/>
                </a:lnTo>
                <a:lnTo>
                  <a:pt x="5303" y="6816"/>
                </a:lnTo>
                <a:close/>
                <a:moveTo>
                  <a:pt x="6937" y="8377"/>
                </a:moveTo>
                <a:lnTo>
                  <a:pt x="5303" y="10714"/>
                </a:lnTo>
                <a:lnTo>
                  <a:pt x="5303" y="8377"/>
                </a:lnTo>
                <a:close/>
                <a:moveTo>
                  <a:pt x="4601" y="7578"/>
                </a:moveTo>
                <a:lnTo>
                  <a:pt x="4601" y="11452"/>
                </a:lnTo>
                <a:lnTo>
                  <a:pt x="3778" y="11452"/>
                </a:lnTo>
                <a:lnTo>
                  <a:pt x="3778" y="8765"/>
                </a:lnTo>
                <a:cubicBezTo>
                  <a:pt x="3778" y="8595"/>
                  <a:pt x="3668" y="8438"/>
                  <a:pt x="3499" y="8402"/>
                </a:cubicBezTo>
                <a:cubicBezTo>
                  <a:pt x="3471" y="8396"/>
                  <a:pt x="3443" y="8393"/>
                  <a:pt x="3416" y="8393"/>
                </a:cubicBezTo>
                <a:cubicBezTo>
                  <a:pt x="3212" y="8393"/>
                  <a:pt x="3051" y="8549"/>
                  <a:pt x="3051" y="8753"/>
                </a:cubicBezTo>
                <a:lnTo>
                  <a:pt x="3051" y="11452"/>
                </a:lnTo>
                <a:lnTo>
                  <a:pt x="2252" y="11452"/>
                </a:lnTo>
                <a:lnTo>
                  <a:pt x="2252" y="7578"/>
                </a:lnTo>
                <a:close/>
                <a:moveTo>
                  <a:pt x="3415" y="0"/>
                </a:moveTo>
                <a:cubicBezTo>
                  <a:pt x="2591" y="0"/>
                  <a:pt x="1914" y="678"/>
                  <a:pt x="1914" y="1501"/>
                </a:cubicBezTo>
                <a:cubicBezTo>
                  <a:pt x="1914" y="1792"/>
                  <a:pt x="2143" y="2289"/>
                  <a:pt x="2143" y="2289"/>
                </a:cubicBezTo>
                <a:lnTo>
                  <a:pt x="1526" y="2289"/>
                </a:lnTo>
                <a:cubicBezTo>
                  <a:pt x="690" y="2289"/>
                  <a:pt x="1" y="2967"/>
                  <a:pt x="1" y="3814"/>
                </a:cubicBezTo>
                <a:lnTo>
                  <a:pt x="1" y="7300"/>
                </a:lnTo>
                <a:cubicBezTo>
                  <a:pt x="1" y="7457"/>
                  <a:pt x="133" y="7578"/>
                  <a:pt x="291" y="7578"/>
                </a:cubicBezTo>
                <a:lnTo>
                  <a:pt x="1526" y="7578"/>
                </a:lnTo>
                <a:lnTo>
                  <a:pt x="1526" y="11828"/>
                </a:lnTo>
                <a:cubicBezTo>
                  <a:pt x="1526" y="12022"/>
                  <a:pt x="1683" y="12179"/>
                  <a:pt x="1877" y="12179"/>
                </a:cubicBezTo>
                <a:lnTo>
                  <a:pt x="4952" y="12179"/>
                </a:lnTo>
                <a:cubicBezTo>
                  <a:pt x="5073" y="12179"/>
                  <a:pt x="5182" y="12119"/>
                  <a:pt x="5242" y="12033"/>
                </a:cubicBezTo>
                <a:lnTo>
                  <a:pt x="7639" y="8608"/>
                </a:lnTo>
                <a:lnTo>
                  <a:pt x="10036" y="12033"/>
                </a:lnTo>
                <a:cubicBezTo>
                  <a:pt x="10103" y="12130"/>
                  <a:pt x="10215" y="12181"/>
                  <a:pt x="10328" y="12181"/>
                </a:cubicBezTo>
                <a:cubicBezTo>
                  <a:pt x="10400" y="12181"/>
                  <a:pt x="10472" y="12161"/>
                  <a:pt x="10533" y="12119"/>
                </a:cubicBezTo>
                <a:cubicBezTo>
                  <a:pt x="10690" y="11997"/>
                  <a:pt x="10738" y="11780"/>
                  <a:pt x="10617" y="11622"/>
                </a:cubicBezTo>
                <a:lnTo>
                  <a:pt x="8330" y="8342"/>
                </a:lnTo>
                <a:lnTo>
                  <a:pt x="11828" y="8342"/>
                </a:lnTo>
                <a:cubicBezTo>
                  <a:pt x="12021" y="8342"/>
                  <a:pt x="12179" y="8184"/>
                  <a:pt x="12179" y="7990"/>
                </a:cubicBezTo>
                <a:lnTo>
                  <a:pt x="12179" y="1114"/>
                </a:lnTo>
                <a:cubicBezTo>
                  <a:pt x="12179" y="920"/>
                  <a:pt x="12021" y="763"/>
                  <a:pt x="11828" y="763"/>
                </a:cubicBezTo>
                <a:lnTo>
                  <a:pt x="7966" y="763"/>
                </a:lnTo>
                <a:lnTo>
                  <a:pt x="7966" y="363"/>
                </a:lnTo>
                <a:cubicBezTo>
                  <a:pt x="7978" y="158"/>
                  <a:pt x="7821" y="0"/>
                  <a:pt x="7615" y="0"/>
                </a:cubicBezTo>
                <a:cubicBezTo>
                  <a:pt x="7421" y="0"/>
                  <a:pt x="7264" y="158"/>
                  <a:pt x="7264" y="363"/>
                </a:cubicBezTo>
                <a:lnTo>
                  <a:pt x="7264" y="763"/>
                </a:lnTo>
                <a:lnTo>
                  <a:pt x="4722" y="763"/>
                </a:lnTo>
                <a:cubicBezTo>
                  <a:pt x="4467" y="315"/>
                  <a:pt x="3983" y="0"/>
                  <a:pt x="341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81"/>
          <p:cNvSpPr/>
          <p:nvPr/>
        </p:nvSpPr>
        <p:spPr>
          <a:xfrm rot="10800000">
            <a:off x="5524072" y="3219875"/>
            <a:ext cx="2320800" cy="2320800"/>
          </a:xfrm>
          <a:prstGeom prst="ellipse">
            <a:avLst/>
          </a:prstGeom>
          <a:solidFill>
            <a:srgbClr val="598CF8">
              <a:alpha val="73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81"/>
          <p:cNvSpPr/>
          <p:nvPr/>
        </p:nvSpPr>
        <p:spPr>
          <a:xfrm>
            <a:off x="6384303" y="3970037"/>
            <a:ext cx="630896" cy="820483"/>
          </a:xfrm>
          <a:custGeom>
            <a:rect b="b" l="l" r="r" t="t"/>
            <a:pathLst>
              <a:path extrusionOk="0" h="11998" w="9250">
                <a:moveTo>
                  <a:pt x="3500" y="957"/>
                </a:moveTo>
                <a:lnTo>
                  <a:pt x="3912" y="1538"/>
                </a:lnTo>
                <a:cubicBezTo>
                  <a:pt x="3705" y="1684"/>
                  <a:pt x="3536" y="1805"/>
                  <a:pt x="3330" y="1937"/>
                </a:cubicBezTo>
                <a:lnTo>
                  <a:pt x="2931" y="1369"/>
                </a:lnTo>
                <a:lnTo>
                  <a:pt x="3500" y="957"/>
                </a:lnTo>
                <a:close/>
                <a:moveTo>
                  <a:pt x="3633" y="4202"/>
                </a:moveTo>
                <a:cubicBezTo>
                  <a:pt x="4020" y="4202"/>
                  <a:pt x="4335" y="4516"/>
                  <a:pt x="4335" y="4915"/>
                </a:cubicBezTo>
                <a:cubicBezTo>
                  <a:pt x="4335" y="5303"/>
                  <a:pt x="4020" y="5617"/>
                  <a:pt x="3633" y="5617"/>
                </a:cubicBezTo>
                <a:cubicBezTo>
                  <a:pt x="3245" y="5617"/>
                  <a:pt x="2931" y="5303"/>
                  <a:pt x="2931" y="4915"/>
                </a:cubicBezTo>
                <a:cubicBezTo>
                  <a:pt x="2931" y="4516"/>
                  <a:pt x="3245" y="4202"/>
                  <a:pt x="3633" y="4202"/>
                </a:cubicBezTo>
                <a:close/>
                <a:moveTo>
                  <a:pt x="4892" y="1708"/>
                </a:moveTo>
                <a:lnTo>
                  <a:pt x="6901" y="4589"/>
                </a:lnTo>
                <a:cubicBezTo>
                  <a:pt x="6696" y="4734"/>
                  <a:pt x="5376" y="5666"/>
                  <a:pt x="5171" y="5800"/>
                </a:cubicBezTo>
                <a:lnTo>
                  <a:pt x="4928" y="5461"/>
                </a:lnTo>
                <a:cubicBezTo>
                  <a:pt x="5001" y="5291"/>
                  <a:pt x="5037" y="5097"/>
                  <a:pt x="5037" y="4915"/>
                </a:cubicBezTo>
                <a:cubicBezTo>
                  <a:pt x="5037" y="4127"/>
                  <a:pt x="4408" y="3498"/>
                  <a:pt x="3626" y="3498"/>
                </a:cubicBezTo>
                <a:cubicBezTo>
                  <a:pt x="3604" y="3498"/>
                  <a:pt x="3582" y="3498"/>
                  <a:pt x="3560" y="3499"/>
                </a:cubicBezTo>
                <a:lnTo>
                  <a:pt x="3161" y="2918"/>
                </a:lnTo>
                <a:lnTo>
                  <a:pt x="4892" y="1708"/>
                </a:lnTo>
                <a:close/>
                <a:moveTo>
                  <a:pt x="6732" y="5569"/>
                </a:moveTo>
                <a:lnTo>
                  <a:pt x="7132" y="6150"/>
                </a:lnTo>
                <a:lnTo>
                  <a:pt x="6562" y="6550"/>
                </a:lnTo>
                <a:lnTo>
                  <a:pt x="6151" y="5981"/>
                </a:lnTo>
                <a:cubicBezTo>
                  <a:pt x="6357" y="5835"/>
                  <a:pt x="6526" y="5714"/>
                  <a:pt x="6732" y="5569"/>
                </a:cubicBezTo>
                <a:close/>
                <a:moveTo>
                  <a:pt x="2253" y="5133"/>
                </a:moveTo>
                <a:cubicBezTo>
                  <a:pt x="2289" y="5375"/>
                  <a:pt x="2398" y="5606"/>
                  <a:pt x="2543" y="5787"/>
                </a:cubicBezTo>
                <a:cubicBezTo>
                  <a:pt x="1865" y="6114"/>
                  <a:pt x="1429" y="6852"/>
                  <a:pt x="1550" y="7651"/>
                </a:cubicBezTo>
                <a:cubicBezTo>
                  <a:pt x="1647" y="8366"/>
                  <a:pt x="2217" y="8934"/>
                  <a:pt x="2931" y="9104"/>
                </a:cubicBezTo>
                <a:lnTo>
                  <a:pt x="2931" y="9806"/>
                </a:lnTo>
                <a:cubicBezTo>
                  <a:pt x="1805" y="9601"/>
                  <a:pt x="921" y="8705"/>
                  <a:pt x="837" y="7615"/>
                </a:cubicBezTo>
                <a:cubicBezTo>
                  <a:pt x="740" y="6537"/>
                  <a:pt x="1333" y="5569"/>
                  <a:pt x="2253" y="5133"/>
                </a:cubicBezTo>
                <a:close/>
                <a:moveTo>
                  <a:pt x="5037" y="9152"/>
                </a:moveTo>
                <a:lnTo>
                  <a:pt x="5037" y="11271"/>
                </a:lnTo>
                <a:lnTo>
                  <a:pt x="3621" y="11271"/>
                </a:lnTo>
                <a:lnTo>
                  <a:pt x="3621" y="9152"/>
                </a:lnTo>
                <a:close/>
                <a:moveTo>
                  <a:pt x="3681" y="0"/>
                </a:moveTo>
                <a:lnTo>
                  <a:pt x="1950" y="1211"/>
                </a:lnTo>
                <a:lnTo>
                  <a:pt x="2761" y="2362"/>
                </a:lnTo>
                <a:lnTo>
                  <a:pt x="2180" y="2761"/>
                </a:lnTo>
                <a:lnTo>
                  <a:pt x="2870" y="3742"/>
                </a:lnTo>
                <a:cubicBezTo>
                  <a:pt x="2640" y="3898"/>
                  <a:pt x="2459" y="4105"/>
                  <a:pt x="2349" y="4358"/>
                </a:cubicBezTo>
                <a:cubicBezTo>
                  <a:pt x="969" y="4794"/>
                  <a:pt x="1" y="6163"/>
                  <a:pt x="135" y="7688"/>
                </a:cubicBezTo>
                <a:cubicBezTo>
                  <a:pt x="256" y="9177"/>
                  <a:pt x="1478" y="10314"/>
                  <a:pt x="2931" y="10532"/>
                </a:cubicBezTo>
                <a:lnTo>
                  <a:pt x="2931" y="11307"/>
                </a:lnTo>
                <a:lnTo>
                  <a:pt x="813" y="11271"/>
                </a:lnTo>
                <a:lnTo>
                  <a:pt x="813" y="11998"/>
                </a:lnTo>
                <a:lnTo>
                  <a:pt x="8536" y="11998"/>
                </a:lnTo>
                <a:lnTo>
                  <a:pt x="8536" y="11271"/>
                </a:lnTo>
                <a:lnTo>
                  <a:pt x="5752" y="11271"/>
                </a:lnTo>
                <a:lnTo>
                  <a:pt x="5752" y="10557"/>
                </a:lnTo>
                <a:lnTo>
                  <a:pt x="7156" y="10557"/>
                </a:lnTo>
                <a:lnTo>
                  <a:pt x="7156" y="9152"/>
                </a:lnTo>
                <a:lnTo>
                  <a:pt x="9250" y="9152"/>
                </a:lnTo>
                <a:lnTo>
                  <a:pt x="9250" y="8463"/>
                </a:lnTo>
                <a:lnTo>
                  <a:pt x="6441" y="8463"/>
                </a:lnTo>
                <a:lnTo>
                  <a:pt x="6441" y="9867"/>
                </a:lnTo>
                <a:lnTo>
                  <a:pt x="5752" y="9867"/>
                </a:lnTo>
                <a:lnTo>
                  <a:pt x="5752" y="8463"/>
                </a:lnTo>
                <a:lnTo>
                  <a:pt x="3403" y="8463"/>
                </a:lnTo>
                <a:cubicBezTo>
                  <a:pt x="2834" y="8463"/>
                  <a:pt x="2325" y="8063"/>
                  <a:pt x="2253" y="7567"/>
                </a:cubicBezTo>
                <a:cubicBezTo>
                  <a:pt x="2217" y="7264"/>
                  <a:pt x="2289" y="6973"/>
                  <a:pt x="2471" y="6744"/>
                </a:cubicBezTo>
                <a:cubicBezTo>
                  <a:pt x="2785" y="6344"/>
                  <a:pt x="3221" y="6332"/>
                  <a:pt x="3245" y="6332"/>
                </a:cubicBezTo>
                <a:lnTo>
                  <a:pt x="3645" y="6332"/>
                </a:lnTo>
                <a:cubicBezTo>
                  <a:pt x="3960" y="6332"/>
                  <a:pt x="4251" y="6223"/>
                  <a:pt x="4480" y="6053"/>
                </a:cubicBezTo>
                <a:lnTo>
                  <a:pt x="5013" y="6804"/>
                </a:lnTo>
                <a:lnTo>
                  <a:pt x="5582" y="6392"/>
                </a:lnTo>
                <a:lnTo>
                  <a:pt x="6393" y="7554"/>
                </a:lnTo>
                <a:lnTo>
                  <a:pt x="8124" y="6344"/>
                </a:lnTo>
                <a:lnTo>
                  <a:pt x="7313" y="5182"/>
                </a:lnTo>
                <a:lnTo>
                  <a:pt x="7894" y="4783"/>
                </a:lnTo>
                <a:lnTo>
                  <a:pt x="5061" y="751"/>
                </a:lnTo>
                <a:lnTo>
                  <a:pt x="4493" y="1151"/>
                </a:lnTo>
                <a:lnTo>
                  <a:pt x="3681"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2" name="Shape 1102"/>
        <p:cNvGrpSpPr/>
        <p:nvPr/>
      </p:nvGrpSpPr>
      <p:grpSpPr>
        <a:xfrm>
          <a:off x="0" y="0"/>
          <a:ext cx="0" cy="0"/>
          <a:chOff x="0" y="0"/>
          <a:chExt cx="0" cy="0"/>
        </a:xfrm>
      </p:grpSpPr>
      <p:sp>
        <p:nvSpPr>
          <p:cNvPr id="1103" name="Google Shape;1103;p82"/>
          <p:cNvSpPr txBox="1"/>
          <p:nvPr>
            <p:ph idx="7" type="title"/>
          </p:nvPr>
        </p:nvSpPr>
        <p:spPr>
          <a:xfrm>
            <a:off x="176250" y="352625"/>
            <a:ext cx="8791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500"/>
              <a:t>What do you need to do to play a sport?</a:t>
            </a:r>
            <a:endParaRPr sz="2500"/>
          </a:p>
          <a:p>
            <a:pPr indent="0" lvl="0" marL="0" rtl="0" algn="ctr">
              <a:spcBef>
                <a:spcPts val="0"/>
              </a:spcBef>
              <a:spcAft>
                <a:spcPts val="0"/>
              </a:spcAft>
              <a:buNone/>
            </a:pPr>
            <a:r>
              <a:t/>
            </a:r>
            <a:endParaRPr sz="2500"/>
          </a:p>
        </p:txBody>
      </p:sp>
      <p:sp>
        <p:nvSpPr>
          <p:cNvPr id="1104" name="Google Shape;1104;p82"/>
          <p:cNvSpPr txBox="1"/>
          <p:nvPr/>
        </p:nvSpPr>
        <p:spPr>
          <a:xfrm>
            <a:off x="583650" y="1185550"/>
            <a:ext cx="8791500" cy="4099500"/>
          </a:xfrm>
          <a:prstGeom prst="rect">
            <a:avLst/>
          </a:prstGeom>
          <a:noFill/>
          <a:ln>
            <a:noFill/>
          </a:ln>
        </p:spPr>
        <p:txBody>
          <a:bodyPr anchorCtr="0" anchor="t" bIns="91425" lIns="91425" spcFirstLastPara="1" rIns="91425" wrap="square" tIns="91425">
            <a:spAutoFit/>
          </a:bodyPr>
          <a:lstStyle/>
          <a:p>
            <a:pPr indent="-342900" lvl="0" marL="457200" rtl="0" algn="l">
              <a:lnSpc>
                <a:spcPct val="90000"/>
              </a:lnSpc>
              <a:spcBef>
                <a:spcPts val="1000"/>
              </a:spcBef>
              <a:spcAft>
                <a:spcPts val="0"/>
              </a:spcAft>
              <a:buClr>
                <a:schemeClr val="dk1"/>
              </a:buClr>
              <a:buSzPts val="1800"/>
              <a:buFont typeface="Work Sans"/>
              <a:buChar char="●"/>
            </a:pPr>
            <a:r>
              <a:rPr lang="en" sz="1800">
                <a:solidFill>
                  <a:schemeClr val="dk1"/>
                </a:solidFill>
                <a:latin typeface="Work Sans"/>
                <a:ea typeface="Work Sans"/>
                <a:cs typeface="Work Sans"/>
                <a:sym typeface="Work Sans"/>
              </a:rPr>
              <a:t>Arbiter Sports (</a:t>
            </a:r>
            <a:r>
              <a:rPr lang="en" sz="1800">
                <a:solidFill>
                  <a:schemeClr val="dk1"/>
                </a:solidFill>
                <a:latin typeface="Work Sans"/>
                <a:ea typeface="Work Sans"/>
                <a:cs typeface="Work Sans"/>
                <a:sym typeface="Work Sans"/>
              </a:rPr>
              <a:t>Family ID) registration is open 30 days prior to the season start date</a:t>
            </a:r>
            <a:endParaRPr sz="1800">
              <a:solidFill>
                <a:schemeClr val="dk1"/>
              </a:solidFill>
              <a:latin typeface="Work Sans"/>
              <a:ea typeface="Work Sans"/>
              <a:cs typeface="Work Sans"/>
              <a:sym typeface="Work Sans"/>
            </a:endParaRPr>
          </a:p>
          <a:p>
            <a:pPr indent="0" lvl="0" marL="457200" rtl="0" algn="l">
              <a:lnSpc>
                <a:spcPct val="90000"/>
              </a:lnSpc>
              <a:spcBef>
                <a:spcPts val="1000"/>
              </a:spcBef>
              <a:spcAft>
                <a:spcPts val="0"/>
              </a:spcAft>
              <a:buNone/>
            </a:pPr>
            <a:r>
              <a:t/>
            </a:r>
            <a:endParaRPr sz="1800">
              <a:solidFill>
                <a:schemeClr val="dk1"/>
              </a:solidFill>
              <a:latin typeface="Work Sans"/>
              <a:ea typeface="Work Sans"/>
              <a:cs typeface="Work Sans"/>
              <a:sym typeface="Work Sans"/>
            </a:endParaRPr>
          </a:p>
          <a:p>
            <a:pPr indent="-342900" lvl="0" marL="457200" rtl="0" algn="l">
              <a:lnSpc>
                <a:spcPct val="90000"/>
              </a:lnSpc>
              <a:spcBef>
                <a:spcPts val="1000"/>
              </a:spcBef>
              <a:spcAft>
                <a:spcPts val="0"/>
              </a:spcAft>
              <a:buClr>
                <a:schemeClr val="dk1"/>
              </a:buClr>
              <a:buSzPts val="1800"/>
              <a:buFont typeface="Work Sans"/>
              <a:buChar char="●"/>
            </a:pPr>
            <a:r>
              <a:rPr lang="en" sz="1800">
                <a:solidFill>
                  <a:schemeClr val="dk1"/>
                </a:solidFill>
                <a:latin typeface="Work Sans"/>
                <a:ea typeface="Work Sans"/>
                <a:cs typeface="Work Sans"/>
                <a:sym typeface="Work Sans"/>
              </a:rPr>
              <a:t>Arbiter Sports Registration Process</a:t>
            </a:r>
            <a:endParaRPr sz="1800">
              <a:solidFill>
                <a:schemeClr val="dk1"/>
              </a:solidFill>
              <a:latin typeface="Work Sans"/>
              <a:ea typeface="Work Sans"/>
              <a:cs typeface="Work Sans"/>
              <a:sym typeface="Work Sans"/>
            </a:endParaRPr>
          </a:p>
          <a:p>
            <a:pPr indent="0" lvl="0" marL="0" rtl="0" algn="l">
              <a:lnSpc>
                <a:spcPct val="90000"/>
              </a:lnSpc>
              <a:spcBef>
                <a:spcPts val="1000"/>
              </a:spcBef>
              <a:spcAft>
                <a:spcPts val="0"/>
              </a:spcAft>
              <a:buNone/>
            </a:pPr>
            <a:r>
              <a:rPr lang="en" sz="1700" u="sng">
                <a:solidFill>
                  <a:schemeClr val="hlink"/>
                </a:solidFill>
                <a:latin typeface="Work Sans"/>
                <a:ea typeface="Work Sans"/>
                <a:cs typeface="Work Sans"/>
                <a:sym typeface="Work Sans"/>
                <a:hlinkClick r:id="rId3"/>
              </a:rPr>
              <a:t>https://students.arbitersports.com/rochester-city-school-district/school-of-the-arts-fall-2025-varsity-jv-modified-athletics</a:t>
            </a:r>
            <a:endParaRPr sz="1700">
              <a:solidFill>
                <a:schemeClr val="dk1"/>
              </a:solidFill>
              <a:latin typeface="Work Sans"/>
              <a:ea typeface="Work Sans"/>
              <a:cs typeface="Work Sans"/>
              <a:sym typeface="Work Sans"/>
            </a:endParaRPr>
          </a:p>
          <a:p>
            <a:pPr indent="0" lvl="0" marL="0" rtl="0" algn="l">
              <a:lnSpc>
                <a:spcPct val="90000"/>
              </a:lnSpc>
              <a:spcBef>
                <a:spcPts val="1000"/>
              </a:spcBef>
              <a:spcAft>
                <a:spcPts val="0"/>
              </a:spcAft>
              <a:buNone/>
            </a:pPr>
            <a:r>
              <a:t/>
            </a:r>
            <a:endParaRPr sz="1800">
              <a:solidFill>
                <a:schemeClr val="dk1"/>
              </a:solidFill>
              <a:latin typeface="Work Sans"/>
              <a:ea typeface="Work Sans"/>
              <a:cs typeface="Work Sans"/>
              <a:sym typeface="Work Sans"/>
            </a:endParaRPr>
          </a:p>
          <a:p>
            <a:pPr indent="-342900" lvl="0" marL="457200" rtl="0" algn="l">
              <a:lnSpc>
                <a:spcPct val="90000"/>
              </a:lnSpc>
              <a:spcBef>
                <a:spcPts val="1000"/>
              </a:spcBef>
              <a:spcAft>
                <a:spcPts val="0"/>
              </a:spcAft>
              <a:buClr>
                <a:schemeClr val="dk1"/>
              </a:buClr>
              <a:buSzPts val="1800"/>
              <a:buFont typeface="Work Sans"/>
              <a:buChar char="●"/>
            </a:pPr>
            <a:r>
              <a:rPr lang="en" sz="1800">
                <a:solidFill>
                  <a:schemeClr val="dk1"/>
                </a:solidFill>
                <a:latin typeface="Work Sans"/>
                <a:ea typeface="Work Sans"/>
                <a:cs typeface="Work Sans"/>
                <a:sym typeface="Work Sans"/>
              </a:rPr>
              <a:t>Have an updated physical - within one calendar year</a:t>
            </a:r>
            <a:endParaRPr sz="1800">
              <a:solidFill>
                <a:schemeClr val="dk1"/>
              </a:solidFill>
              <a:latin typeface="Work Sans"/>
              <a:ea typeface="Work Sans"/>
              <a:cs typeface="Work Sans"/>
              <a:sym typeface="Work Sans"/>
            </a:endParaRPr>
          </a:p>
          <a:p>
            <a:pPr indent="0" lvl="0" marL="457200" rtl="0" algn="l">
              <a:lnSpc>
                <a:spcPct val="90000"/>
              </a:lnSpc>
              <a:spcBef>
                <a:spcPts val="1000"/>
              </a:spcBef>
              <a:spcAft>
                <a:spcPts val="0"/>
              </a:spcAft>
              <a:buNone/>
            </a:pPr>
            <a:r>
              <a:t/>
            </a:r>
            <a:endParaRPr sz="1800">
              <a:solidFill>
                <a:schemeClr val="dk1"/>
              </a:solidFill>
              <a:latin typeface="Work Sans"/>
              <a:ea typeface="Work Sans"/>
              <a:cs typeface="Work Sans"/>
              <a:sym typeface="Work Sans"/>
            </a:endParaRPr>
          </a:p>
          <a:p>
            <a:pPr indent="-342900" lvl="0" marL="457200" rtl="0" algn="l">
              <a:lnSpc>
                <a:spcPct val="90000"/>
              </a:lnSpc>
              <a:spcBef>
                <a:spcPts val="1000"/>
              </a:spcBef>
              <a:spcAft>
                <a:spcPts val="0"/>
              </a:spcAft>
              <a:buClr>
                <a:schemeClr val="dk1"/>
              </a:buClr>
              <a:buSzPts val="1800"/>
              <a:buFont typeface="Work Sans"/>
              <a:buChar char="●"/>
            </a:pPr>
            <a:r>
              <a:rPr lang="en" sz="1800">
                <a:solidFill>
                  <a:schemeClr val="dk1"/>
                </a:solidFill>
                <a:latin typeface="Work Sans"/>
                <a:ea typeface="Work Sans"/>
                <a:cs typeface="Work Sans"/>
                <a:sym typeface="Work Sans"/>
              </a:rPr>
              <a:t>Once the nurse approves a student</a:t>
            </a:r>
            <a:br>
              <a:rPr lang="en" sz="1800">
                <a:solidFill>
                  <a:schemeClr val="dk1"/>
                </a:solidFill>
                <a:latin typeface="Work Sans"/>
                <a:ea typeface="Work Sans"/>
                <a:cs typeface="Work Sans"/>
                <a:sym typeface="Work Sans"/>
              </a:rPr>
            </a:br>
            <a:r>
              <a:rPr lang="en" sz="1800">
                <a:solidFill>
                  <a:schemeClr val="dk1"/>
                </a:solidFill>
                <a:latin typeface="Work Sans"/>
                <a:ea typeface="Work Sans"/>
                <a:cs typeface="Work Sans"/>
                <a:sym typeface="Work Sans"/>
              </a:rPr>
              <a:t>a notification will be sent to the coach</a:t>
            </a:r>
            <a:endParaRPr sz="1800">
              <a:solidFill>
                <a:schemeClr val="dk1"/>
              </a:solidFill>
              <a:latin typeface="Work Sans"/>
              <a:ea typeface="Work Sans"/>
              <a:cs typeface="Work Sans"/>
              <a:sym typeface="Work Sans"/>
            </a:endParaRPr>
          </a:p>
        </p:txBody>
      </p:sp>
      <p:pic>
        <p:nvPicPr>
          <p:cNvPr id="1105" name="Google Shape;1105;p82"/>
          <p:cNvPicPr preferRelativeResize="0"/>
          <p:nvPr/>
        </p:nvPicPr>
        <p:blipFill>
          <a:blip r:embed="rId4">
            <a:alphaModFix/>
          </a:blip>
          <a:stretch>
            <a:fillRect/>
          </a:stretch>
        </p:blipFill>
        <p:spPr>
          <a:xfrm>
            <a:off x="7069225" y="3044975"/>
            <a:ext cx="2240075" cy="22400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38"/>
          <p:cNvSpPr txBox="1"/>
          <p:nvPr>
            <p:ph idx="1" type="body"/>
          </p:nvPr>
        </p:nvSpPr>
        <p:spPr>
          <a:xfrm>
            <a:off x="224450" y="1084850"/>
            <a:ext cx="5554200" cy="2620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latin typeface="Krona One"/>
                <a:ea typeface="Krona One"/>
                <a:cs typeface="Krona One"/>
                <a:sym typeface="Krona One"/>
                <a:hlinkClick r:id="rId3"/>
              </a:rPr>
              <a:t>www.sotarochester.org</a:t>
            </a:r>
            <a:r>
              <a:rPr lang="en">
                <a:latin typeface="Krona One"/>
                <a:ea typeface="Krona One"/>
                <a:cs typeface="Krona One"/>
                <a:sym typeface="Krona One"/>
              </a:rPr>
              <a:t> </a:t>
            </a:r>
            <a:endParaRPr>
              <a:latin typeface="Krona One"/>
              <a:ea typeface="Krona One"/>
              <a:cs typeface="Krona One"/>
              <a:sym typeface="Krona One"/>
            </a:endParaRPr>
          </a:p>
          <a:p>
            <a:pPr indent="-317500" lvl="0" marL="457200" rtl="0" algn="l">
              <a:spcBef>
                <a:spcPts val="0"/>
              </a:spcBef>
              <a:spcAft>
                <a:spcPts val="0"/>
              </a:spcAft>
              <a:buSzPts val="1400"/>
              <a:buFont typeface="Krona One"/>
              <a:buChar char="➔"/>
            </a:pPr>
            <a:r>
              <a:rPr lang="en">
                <a:latin typeface="Krona One"/>
                <a:ea typeface="Krona One"/>
                <a:cs typeface="Krona One"/>
                <a:sym typeface="Krona One"/>
              </a:rPr>
              <a:t>Counselor Corner</a:t>
            </a:r>
            <a:endParaRPr>
              <a:latin typeface="Krona One"/>
              <a:ea typeface="Krona One"/>
              <a:cs typeface="Krona One"/>
              <a:sym typeface="Krona One"/>
            </a:endParaRPr>
          </a:p>
          <a:p>
            <a:pPr indent="457200" lvl="0" marL="457200" rtl="0" algn="l">
              <a:spcBef>
                <a:spcPts val="0"/>
              </a:spcBef>
              <a:spcAft>
                <a:spcPts val="0"/>
              </a:spcAft>
              <a:buNone/>
            </a:pPr>
            <a:r>
              <a:rPr lang="en">
                <a:latin typeface="Krona One"/>
                <a:ea typeface="Krona One"/>
                <a:cs typeface="Krona One"/>
                <a:sym typeface="Krona One"/>
              </a:rPr>
              <a:t>Foundation Academy</a:t>
            </a:r>
            <a:endParaRPr>
              <a:latin typeface="Krona One"/>
              <a:ea typeface="Krona One"/>
              <a:cs typeface="Krona One"/>
              <a:sym typeface="Krona One"/>
            </a:endParaRPr>
          </a:p>
          <a:p>
            <a:pPr indent="0" lvl="0" marL="0" rtl="0" algn="l">
              <a:spcBef>
                <a:spcPts val="0"/>
              </a:spcBef>
              <a:spcAft>
                <a:spcPts val="0"/>
              </a:spcAft>
              <a:buNone/>
            </a:pPr>
            <a:r>
              <a:t/>
            </a:r>
            <a:endParaRPr>
              <a:latin typeface="Krona One"/>
              <a:ea typeface="Krona One"/>
              <a:cs typeface="Krona One"/>
              <a:sym typeface="Krona One"/>
            </a:endParaRPr>
          </a:p>
          <a:p>
            <a:pPr indent="0" lvl="0" marL="0" rtl="0" algn="l">
              <a:spcBef>
                <a:spcPts val="0"/>
              </a:spcBef>
              <a:spcAft>
                <a:spcPts val="0"/>
              </a:spcAft>
              <a:buNone/>
            </a:pPr>
            <a:r>
              <a:rPr lang="en">
                <a:latin typeface="Krona One"/>
                <a:ea typeface="Krona One"/>
                <a:cs typeface="Krona One"/>
                <a:sym typeface="Krona One"/>
              </a:rPr>
              <a:t>Email</a:t>
            </a:r>
            <a:endParaRPr>
              <a:latin typeface="Krona One"/>
              <a:ea typeface="Krona One"/>
              <a:cs typeface="Krona One"/>
              <a:sym typeface="Krona One"/>
            </a:endParaRPr>
          </a:p>
          <a:p>
            <a:pPr indent="0" lvl="0" marL="0" rtl="0" algn="l">
              <a:spcBef>
                <a:spcPts val="0"/>
              </a:spcBef>
              <a:spcAft>
                <a:spcPts val="0"/>
              </a:spcAft>
              <a:buNone/>
            </a:pPr>
            <a:r>
              <a:t/>
            </a:r>
            <a:endParaRPr>
              <a:latin typeface="Krona One"/>
              <a:ea typeface="Krona One"/>
              <a:cs typeface="Krona One"/>
              <a:sym typeface="Krona One"/>
            </a:endParaRPr>
          </a:p>
          <a:p>
            <a:pPr indent="0" lvl="0" marL="0" rtl="0" algn="l">
              <a:spcBef>
                <a:spcPts val="0"/>
              </a:spcBef>
              <a:spcAft>
                <a:spcPts val="0"/>
              </a:spcAft>
              <a:buNone/>
            </a:pPr>
            <a:r>
              <a:t/>
            </a:r>
            <a:endParaRPr>
              <a:latin typeface="Krona One"/>
              <a:ea typeface="Krona One"/>
              <a:cs typeface="Krona One"/>
              <a:sym typeface="Krona One"/>
            </a:endParaRPr>
          </a:p>
          <a:p>
            <a:pPr indent="0" lvl="0" marL="0" rtl="0" algn="l">
              <a:spcBef>
                <a:spcPts val="0"/>
              </a:spcBef>
              <a:spcAft>
                <a:spcPts val="0"/>
              </a:spcAft>
              <a:buNone/>
            </a:pPr>
            <a:r>
              <a:rPr lang="en">
                <a:latin typeface="Krona One"/>
                <a:ea typeface="Krona One"/>
                <a:cs typeface="Krona One"/>
                <a:sym typeface="Krona One"/>
              </a:rPr>
              <a:t>Phone</a:t>
            </a:r>
            <a:endParaRPr>
              <a:latin typeface="Krona One"/>
              <a:ea typeface="Krona One"/>
              <a:cs typeface="Krona One"/>
              <a:sym typeface="Krona One"/>
            </a:endParaRPr>
          </a:p>
          <a:p>
            <a:pPr indent="0" lvl="0" marL="0" rtl="0" algn="l">
              <a:spcBef>
                <a:spcPts val="0"/>
              </a:spcBef>
              <a:spcAft>
                <a:spcPts val="0"/>
              </a:spcAft>
              <a:buNone/>
            </a:pPr>
            <a:r>
              <a:t/>
            </a:r>
            <a:endParaRPr>
              <a:latin typeface="Krona One"/>
              <a:ea typeface="Krona One"/>
              <a:cs typeface="Krona One"/>
              <a:sym typeface="Krona One"/>
            </a:endParaRPr>
          </a:p>
          <a:p>
            <a:pPr indent="0" lvl="0" marL="0" rtl="0" algn="l">
              <a:spcBef>
                <a:spcPts val="0"/>
              </a:spcBef>
              <a:spcAft>
                <a:spcPts val="0"/>
              </a:spcAft>
              <a:buNone/>
            </a:pPr>
            <a:r>
              <a:t/>
            </a:r>
            <a:endParaRPr>
              <a:latin typeface="Krona One"/>
              <a:ea typeface="Krona One"/>
              <a:cs typeface="Krona One"/>
              <a:sym typeface="Krona One"/>
            </a:endParaRPr>
          </a:p>
          <a:p>
            <a:pPr indent="0" lvl="0" marL="0" rtl="0" algn="l">
              <a:spcBef>
                <a:spcPts val="0"/>
              </a:spcBef>
              <a:spcAft>
                <a:spcPts val="0"/>
              </a:spcAft>
              <a:buNone/>
            </a:pPr>
            <a:r>
              <a:rPr lang="en">
                <a:latin typeface="Krona One"/>
                <a:ea typeface="Krona One"/>
                <a:cs typeface="Krona One"/>
                <a:sym typeface="Krona One"/>
              </a:rPr>
              <a:t>Appointment</a:t>
            </a:r>
            <a:endParaRPr>
              <a:latin typeface="Krona One"/>
              <a:ea typeface="Krona One"/>
              <a:cs typeface="Krona One"/>
              <a:sym typeface="Krona One"/>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68" name="Google Shape;468;p38"/>
          <p:cNvSpPr txBox="1"/>
          <p:nvPr>
            <p:ph type="title"/>
          </p:nvPr>
        </p:nvSpPr>
        <p:spPr>
          <a:xfrm>
            <a:off x="118100" y="69600"/>
            <a:ext cx="5180700" cy="1065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500"/>
              <a:t>Connecting with the Counselors Information</a:t>
            </a:r>
            <a:endParaRPr sz="2500"/>
          </a:p>
        </p:txBody>
      </p:sp>
      <p:sp>
        <p:nvSpPr>
          <p:cNvPr id="469" name="Google Shape;469;p38"/>
          <p:cNvSpPr/>
          <p:nvPr/>
        </p:nvSpPr>
        <p:spPr>
          <a:xfrm>
            <a:off x="1059000" y="1644325"/>
            <a:ext cx="173400" cy="1824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70" name="Google Shape;470;p38"/>
          <p:cNvPicPr preferRelativeResize="0"/>
          <p:nvPr/>
        </p:nvPicPr>
        <p:blipFill>
          <a:blip r:embed="rId4">
            <a:alphaModFix/>
          </a:blip>
          <a:stretch>
            <a:fillRect/>
          </a:stretch>
        </p:blipFill>
        <p:spPr>
          <a:xfrm>
            <a:off x="4459021" y="1134600"/>
            <a:ext cx="4116330" cy="3772326"/>
          </a:xfrm>
          <a:prstGeom prst="rect">
            <a:avLst/>
          </a:prstGeom>
          <a:noFill/>
          <a:ln>
            <a:noFill/>
          </a:ln>
        </p:spPr>
      </p:pic>
      <p:pic>
        <p:nvPicPr>
          <p:cNvPr descr="Simple arrow Vector illustration, doodle icon isolated on a white background. (Provided by Getty Images)" id="471" name="Google Shape;471;p38"/>
          <p:cNvPicPr preferRelativeResize="0"/>
          <p:nvPr/>
        </p:nvPicPr>
        <p:blipFill>
          <a:blip r:embed="rId5">
            <a:alphaModFix/>
          </a:blip>
          <a:stretch>
            <a:fillRect/>
          </a:stretch>
        </p:blipFill>
        <p:spPr>
          <a:xfrm>
            <a:off x="3299074" y="1031450"/>
            <a:ext cx="1159951" cy="504724"/>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9" name="Shape 1109"/>
        <p:cNvGrpSpPr/>
        <p:nvPr/>
      </p:nvGrpSpPr>
      <p:grpSpPr>
        <a:xfrm>
          <a:off x="0" y="0"/>
          <a:ext cx="0" cy="0"/>
          <a:chOff x="0" y="0"/>
          <a:chExt cx="0" cy="0"/>
        </a:xfrm>
      </p:grpSpPr>
      <p:sp>
        <p:nvSpPr>
          <p:cNvPr id="1110" name="Google Shape;1110;p83"/>
          <p:cNvSpPr txBox="1"/>
          <p:nvPr>
            <p:ph idx="4" type="subTitle"/>
          </p:nvPr>
        </p:nvSpPr>
        <p:spPr>
          <a:xfrm>
            <a:off x="775175" y="1076125"/>
            <a:ext cx="7386900" cy="3986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1900"/>
              <a:t>Eligibility Criteria: </a:t>
            </a:r>
            <a:endParaRPr sz="1900"/>
          </a:p>
          <a:p>
            <a:pPr indent="-349250" lvl="0" marL="457200" rtl="0" algn="l">
              <a:spcBef>
                <a:spcPts val="0"/>
              </a:spcBef>
              <a:spcAft>
                <a:spcPts val="0"/>
              </a:spcAft>
              <a:buSzPts val="1900"/>
              <a:buAutoNum type="arabicPeriod"/>
            </a:pPr>
            <a:r>
              <a:rPr lang="en" sz="1900"/>
              <a:t>Maintain a C average (2.0 GPA) in all subject areas.</a:t>
            </a:r>
            <a:endParaRPr sz="1900"/>
          </a:p>
          <a:p>
            <a:pPr indent="-349250" lvl="0" marL="457200" rtl="0" algn="l">
              <a:spcBef>
                <a:spcPts val="0"/>
              </a:spcBef>
              <a:spcAft>
                <a:spcPts val="0"/>
              </a:spcAft>
              <a:buSzPts val="1900"/>
              <a:buAutoNum type="arabicPeriod"/>
            </a:pPr>
            <a:r>
              <a:rPr lang="en" sz="1900"/>
              <a:t>Maintain daily class attendance in all subject areas</a:t>
            </a:r>
            <a:endParaRPr sz="1900"/>
          </a:p>
          <a:p>
            <a:pPr indent="-349250" lvl="0" marL="457200" rtl="0" algn="l">
              <a:spcBef>
                <a:spcPts val="0"/>
              </a:spcBef>
              <a:spcAft>
                <a:spcPts val="0"/>
              </a:spcAft>
              <a:buSzPts val="1900"/>
              <a:buAutoNum type="arabicPeriod"/>
            </a:pPr>
            <a:r>
              <a:rPr lang="en" sz="1900"/>
              <a:t>Demonstrates good school and community citizenship</a:t>
            </a:r>
            <a:endParaRPr sz="1900"/>
          </a:p>
          <a:p>
            <a:pPr indent="0" lvl="0" marL="0" rtl="0" algn="l">
              <a:spcBef>
                <a:spcPts val="0"/>
              </a:spcBef>
              <a:spcAft>
                <a:spcPts val="0"/>
              </a:spcAft>
              <a:buNone/>
            </a:pPr>
            <a:r>
              <a:t/>
            </a:r>
            <a:endParaRPr sz="1900"/>
          </a:p>
          <a:p>
            <a:pPr indent="0" lvl="0" marL="0" rtl="0" algn="l">
              <a:spcBef>
                <a:spcPts val="0"/>
              </a:spcBef>
              <a:spcAft>
                <a:spcPts val="0"/>
              </a:spcAft>
              <a:buNone/>
            </a:pPr>
            <a:r>
              <a:rPr lang="en" sz="1900"/>
              <a:t>In determining continued eligibility, the official report card is the basis. Students on probation are eligible to participate with 1 F and must attend academic tutoring 2 times per week for 3 weeks. Students that are ineligible with 2 or more F’s can’t participate in any games but are eligible for practices and must attend tutoring 2 times per week for 3 weeks.</a:t>
            </a:r>
            <a:endParaRPr sz="1900"/>
          </a:p>
          <a:p>
            <a:pPr indent="0" lvl="0" marL="0" rtl="0" algn="l">
              <a:spcBef>
                <a:spcPts val="0"/>
              </a:spcBef>
              <a:spcAft>
                <a:spcPts val="0"/>
              </a:spcAft>
              <a:buNone/>
            </a:pPr>
            <a:r>
              <a:t/>
            </a:r>
            <a:endParaRPr sz="1900"/>
          </a:p>
        </p:txBody>
      </p:sp>
      <p:sp>
        <p:nvSpPr>
          <p:cNvPr id="1111" name="Google Shape;1111;p83"/>
          <p:cNvSpPr txBox="1"/>
          <p:nvPr>
            <p:ph type="title"/>
          </p:nvPr>
        </p:nvSpPr>
        <p:spPr>
          <a:xfrm>
            <a:off x="720000" y="407350"/>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Academic Eligibility</a:t>
            </a:r>
            <a:endParaRPr/>
          </a:p>
          <a:p>
            <a:pPr indent="0" lvl="0" marL="0" rtl="0" algn="ctr">
              <a:spcBef>
                <a:spcPts val="0"/>
              </a:spcBef>
              <a:spcAft>
                <a:spcPts val="0"/>
              </a:spcAft>
              <a:buNone/>
            </a:pPr>
            <a:r>
              <a:t/>
            </a:r>
            <a:endParaRPr/>
          </a:p>
        </p:txBody>
      </p:sp>
      <p:pic>
        <p:nvPicPr>
          <p:cNvPr id="1112" name="Google Shape;1112;p83"/>
          <p:cNvPicPr preferRelativeResize="0"/>
          <p:nvPr/>
        </p:nvPicPr>
        <p:blipFill>
          <a:blip r:embed="rId3">
            <a:alphaModFix/>
          </a:blip>
          <a:stretch>
            <a:fillRect/>
          </a:stretch>
        </p:blipFill>
        <p:spPr>
          <a:xfrm>
            <a:off x="7727143" y="638369"/>
            <a:ext cx="1033832" cy="107612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6" name="Shape 1116"/>
        <p:cNvGrpSpPr/>
        <p:nvPr/>
      </p:nvGrpSpPr>
      <p:grpSpPr>
        <a:xfrm>
          <a:off x="0" y="0"/>
          <a:ext cx="0" cy="0"/>
          <a:chOff x="0" y="0"/>
          <a:chExt cx="0" cy="0"/>
        </a:xfrm>
      </p:grpSpPr>
      <p:sp>
        <p:nvSpPr>
          <p:cNvPr id="1117" name="Google Shape;1117;p84"/>
          <p:cNvSpPr txBox="1"/>
          <p:nvPr>
            <p:ph idx="3" type="subTitle"/>
          </p:nvPr>
        </p:nvSpPr>
        <p:spPr>
          <a:xfrm>
            <a:off x="720000" y="742900"/>
            <a:ext cx="7606200" cy="3212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300">
                <a:solidFill>
                  <a:schemeClr val="dk1"/>
                </a:solidFill>
              </a:rPr>
              <a:t>Locker Assignments:</a:t>
            </a:r>
            <a:endParaRPr b="1" sz="1300">
              <a:solidFill>
                <a:schemeClr val="dk1"/>
              </a:solidFill>
            </a:endParaRPr>
          </a:p>
          <a:p>
            <a:pPr indent="-311150" lvl="0" marL="457200" rtl="0" algn="l">
              <a:lnSpc>
                <a:spcPct val="115000"/>
              </a:lnSpc>
              <a:spcBef>
                <a:spcPts val="1200"/>
              </a:spcBef>
              <a:spcAft>
                <a:spcPts val="0"/>
              </a:spcAft>
              <a:buClr>
                <a:schemeClr val="dk1"/>
              </a:buClr>
              <a:buSzPts val="1300"/>
              <a:buFont typeface="Work Sans"/>
              <a:buChar char="●"/>
            </a:pPr>
            <a:r>
              <a:rPr lang="en" sz="1300">
                <a:solidFill>
                  <a:schemeClr val="dk1"/>
                </a:solidFill>
              </a:rPr>
              <a:t>Students in grades 7 and 12, as well as dance majors in grades 9-12, will be assigned individual lockers.</a:t>
            </a:r>
            <a:endParaRPr sz="1300">
              <a:solidFill>
                <a:schemeClr val="dk1"/>
              </a:solidFill>
            </a:endParaRPr>
          </a:p>
          <a:p>
            <a:pPr indent="-311150" lvl="0" marL="457200" rtl="0" algn="l">
              <a:lnSpc>
                <a:spcPct val="115000"/>
              </a:lnSpc>
              <a:spcBef>
                <a:spcPts val="0"/>
              </a:spcBef>
              <a:spcAft>
                <a:spcPts val="0"/>
              </a:spcAft>
              <a:buClr>
                <a:schemeClr val="dk1"/>
              </a:buClr>
              <a:buSzPts val="1300"/>
              <a:buFont typeface="Work Sans"/>
              <a:buChar char="●"/>
            </a:pPr>
            <a:r>
              <a:rPr lang="en" sz="1300">
                <a:solidFill>
                  <a:schemeClr val="dk1"/>
                </a:solidFill>
              </a:rPr>
              <a:t>Students in grades 8 through 11 will share lockers with a designated peer. Done by request only. </a:t>
            </a:r>
            <a:endParaRPr sz="13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sz="1300">
                <a:solidFill>
                  <a:schemeClr val="dk1"/>
                </a:solidFill>
              </a:rPr>
              <a:t>Distribution of Combinations:</a:t>
            </a:r>
            <a:endParaRPr b="1" sz="1300">
              <a:solidFill>
                <a:schemeClr val="dk1"/>
              </a:solidFill>
            </a:endParaRPr>
          </a:p>
          <a:p>
            <a:pPr indent="-311150" lvl="0" marL="457200" rtl="0" algn="l">
              <a:lnSpc>
                <a:spcPct val="115000"/>
              </a:lnSpc>
              <a:spcBef>
                <a:spcPts val="1200"/>
              </a:spcBef>
              <a:spcAft>
                <a:spcPts val="0"/>
              </a:spcAft>
              <a:buClr>
                <a:schemeClr val="dk1"/>
              </a:buClr>
              <a:buSzPts val="1300"/>
              <a:buFont typeface="Work Sans"/>
              <a:buChar char="●"/>
            </a:pPr>
            <a:r>
              <a:rPr lang="en" sz="1300">
                <a:solidFill>
                  <a:schemeClr val="dk1"/>
                </a:solidFill>
              </a:rPr>
              <a:t>Locker assignments and combinations will be emailed directly to students’ RCSD Gmail accounts.</a:t>
            </a:r>
            <a:endParaRPr sz="13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sz="1300">
                <a:solidFill>
                  <a:schemeClr val="dk1"/>
                </a:solidFill>
              </a:rPr>
              <a:t>Reporting Issues:</a:t>
            </a:r>
            <a:endParaRPr b="1" sz="1300">
              <a:solidFill>
                <a:schemeClr val="dk1"/>
              </a:solidFill>
            </a:endParaRPr>
          </a:p>
          <a:p>
            <a:pPr indent="-311150" lvl="0" marL="457200" rtl="0" algn="l">
              <a:lnSpc>
                <a:spcPct val="115000"/>
              </a:lnSpc>
              <a:spcBef>
                <a:spcPts val="1200"/>
              </a:spcBef>
              <a:spcAft>
                <a:spcPts val="0"/>
              </a:spcAft>
              <a:buClr>
                <a:schemeClr val="dk1"/>
              </a:buClr>
              <a:buSzPts val="1300"/>
              <a:buFont typeface="Work Sans"/>
              <a:buChar char="●"/>
            </a:pPr>
            <a:r>
              <a:rPr lang="en" sz="1300">
                <a:solidFill>
                  <a:schemeClr val="dk1"/>
                </a:solidFill>
              </a:rPr>
              <a:t>Locker issues are to be reported using the Google Form link provided in the locker assignment email.</a:t>
            </a:r>
            <a:endParaRPr sz="13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sz="1300">
                <a:solidFill>
                  <a:schemeClr val="dk1"/>
                </a:solidFill>
              </a:rPr>
              <a:t>Important Reminder:</a:t>
            </a:r>
            <a:endParaRPr b="1" sz="1300">
              <a:solidFill>
                <a:schemeClr val="dk1"/>
              </a:solidFill>
            </a:endParaRPr>
          </a:p>
          <a:p>
            <a:pPr indent="-311150" lvl="0" marL="457200" rtl="0" algn="l">
              <a:lnSpc>
                <a:spcPct val="115000"/>
              </a:lnSpc>
              <a:spcBef>
                <a:spcPts val="1200"/>
              </a:spcBef>
              <a:spcAft>
                <a:spcPts val="0"/>
              </a:spcAft>
              <a:buClr>
                <a:schemeClr val="dk1"/>
              </a:buClr>
              <a:buSzPts val="1300"/>
              <a:buFont typeface="Work Sans"/>
              <a:buChar char="●"/>
            </a:pPr>
            <a:r>
              <a:rPr lang="en" sz="1300">
                <a:solidFill>
                  <a:schemeClr val="dk1"/>
                </a:solidFill>
              </a:rPr>
              <a:t>Locker combinations are not to be shared with anyone.</a:t>
            </a:r>
            <a:endParaRPr sz="1900">
              <a:solidFill>
                <a:schemeClr val="dk1"/>
              </a:solidFill>
            </a:endParaRPr>
          </a:p>
        </p:txBody>
      </p:sp>
      <p:sp>
        <p:nvSpPr>
          <p:cNvPr id="1118" name="Google Shape;1118;p84"/>
          <p:cNvSpPr txBox="1"/>
          <p:nvPr>
            <p:ph type="title"/>
          </p:nvPr>
        </p:nvSpPr>
        <p:spPr>
          <a:xfrm>
            <a:off x="720000" y="170200"/>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Lockers</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2" name="Shape 1122"/>
        <p:cNvGrpSpPr/>
        <p:nvPr/>
      </p:nvGrpSpPr>
      <p:grpSpPr>
        <a:xfrm>
          <a:off x="0" y="0"/>
          <a:ext cx="0" cy="0"/>
          <a:chOff x="0" y="0"/>
          <a:chExt cx="0" cy="0"/>
        </a:xfrm>
      </p:grpSpPr>
      <p:sp>
        <p:nvSpPr>
          <p:cNvPr id="1123" name="Google Shape;1123;p85"/>
          <p:cNvSpPr txBox="1"/>
          <p:nvPr>
            <p:ph type="title"/>
          </p:nvPr>
        </p:nvSpPr>
        <p:spPr>
          <a:xfrm>
            <a:off x="1242975" y="326400"/>
            <a:ext cx="5832300" cy="841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2500"/>
              <a:t>Luke Wilson, 9th Grade Assistant Principal</a:t>
            </a:r>
            <a:endParaRPr sz="2500"/>
          </a:p>
        </p:txBody>
      </p:sp>
      <p:sp>
        <p:nvSpPr>
          <p:cNvPr id="1124" name="Google Shape;1124;p85"/>
          <p:cNvSpPr/>
          <p:nvPr/>
        </p:nvSpPr>
        <p:spPr>
          <a:xfrm flipH="1" rot="10800000">
            <a:off x="-71336" y="-286325"/>
            <a:ext cx="1495800" cy="1494600"/>
          </a:xfrm>
          <a:prstGeom prst="ellipse">
            <a:avLst/>
          </a:prstGeom>
          <a:solidFill>
            <a:srgbClr val="598CF8">
              <a:alpha val="73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 name="Google Shape;1125;p85"/>
          <p:cNvSpPr/>
          <p:nvPr/>
        </p:nvSpPr>
        <p:spPr>
          <a:xfrm flipH="1" rot="10800000">
            <a:off x="3596021" y="4287475"/>
            <a:ext cx="409500" cy="409500"/>
          </a:xfrm>
          <a:prstGeom prst="ellipse">
            <a:avLst/>
          </a:prstGeom>
          <a:solidFill>
            <a:srgbClr val="652D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6" name="Google Shape;1126;p85"/>
          <p:cNvSpPr/>
          <p:nvPr/>
        </p:nvSpPr>
        <p:spPr>
          <a:xfrm flipH="1" rot="10800000">
            <a:off x="7556483" y="4287475"/>
            <a:ext cx="409500" cy="409500"/>
          </a:xfrm>
          <a:prstGeom prst="ellipse">
            <a:avLst/>
          </a:prstGeom>
          <a:solidFill>
            <a:srgbClr val="BC33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7" name="Google Shape;1127;p85"/>
          <p:cNvSpPr/>
          <p:nvPr/>
        </p:nvSpPr>
        <p:spPr>
          <a:xfrm flipH="1" rot="10800000">
            <a:off x="7753333" y="2900450"/>
            <a:ext cx="2324700" cy="2322600"/>
          </a:xfrm>
          <a:prstGeom prst="ellipse">
            <a:avLst/>
          </a:prstGeom>
          <a:solidFill>
            <a:srgbClr val="E19116">
              <a:alpha val="739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85"/>
          <p:cNvSpPr/>
          <p:nvPr/>
        </p:nvSpPr>
        <p:spPr>
          <a:xfrm flipH="1" rot="10800000">
            <a:off x="7478564" y="0"/>
            <a:ext cx="1495800" cy="1494600"/>
          </a:xfrm>
          <a:prstGeom prst="ellipse">
            <a:avLst/>
          </a:prstGeom>
          <a:solidFill>
            <a:srgbClr val="BC3334">
              <a:alpha val="72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85"/>
          <p:cNvSpPr/>
          <p:nvPr/>
        </p:nvSpPr>
        <p:spPr>
          <a:xfrm>
            <a:off x="7811350" y="340388"/>
            <a:ext cx="830259" cy="813805"/>
          </a:xfrm>
          <a:custGeom>
            <a:rect b="b" l="l" r="r" t="t"/>
            <a:pathLst>
              <a:path extrusionOk="0" h="12217" w="12373">
                <a:moveTo>
                  <a:pt x="7772" y="691"/>
                </a:moveTo>
                <a:lnTo>
                  <a:pt x="7772" y="1115"/>
                </a:lnTo>
                <a:cubicBezTo>
                  <a:pt x="7772" y="1550"/>
                  <a:pt x="7409" y="1902"/>
                  <a:pt x="6973" y="1902"/>
                </a:cubicBezTo>
                <a:lnTo>
                  <a:pt x="6562" y="1902"/>
                </a:lnTo>
                <a:lnTo>
                  <a:pt x="6562" y="1490"/>
                </a:lnTo>
                <a:cubicBezTo>
                  <a:pt x="6562" y="1055"/>
                  <a:pt x="6912" y="691"/>
                  <a:pt x="7348" y="691"/>
                </a:cubicBezTo>
                <a:close/>
                <a:moveTo>
                  <a:pt x="7337" y="2628"/>
                </a:moveTo>
                <a:cubicBezTo>
                  <a:pt x="7663" y="2628"/>
                  <a:pt x="7990" y="2737"/>
                  <a:pt x="8257" y="2930"/>
                </a:cubicBezTo>
                <a:cubicBezTo>
                  <a:pt x="8668" y="3221"/>
                  <a:pt x="8910" y="3694"/>
                  <a:pt x="8910" y="4202"/>
                </a:cubicBezTo>
                <a:cubicBezTo>
                  <a:pt x="8910" y="5691"/>
                  <a:pt x="7700" y="6901"/>
                  <a:pt x="6210" y="6901"/>
                </a:cubicBezTo>
                <a:cubicBezTo>
                  <a:pt x="4722" y="6901"/>
                  <a:pt x="3511" y="5691"/>
                  <a:pt x="3511" y="4202"/>
                </a:cubicBezTo>
                <a:cubicBezTo>
                  <a:pt x="3511" y="3694"/>
                  <a:pt x="3753" y="3221"/>
                  <a:pt x="4165" y="2930"/>
                </a:cubicBezTo>
                <a:cubicBezTo>
                  <a:pt x="4431" y="2737"/>
                  <a:pt x="4758" y="2628"/>
                  <a:pt x="5085" y="2628"/>
                </a:cubicBezTo>
                <a:cubicBezTo>
                  <a:pt x="5557" y="2628"/>
                  <a:pt x="5653" y="2809"/>
                  <a:pt x="6210" y="2809"/>
                </a:cubicBezTo>
                <a:cubicBezTo>
                  <a:pt x="6767" y="2809"/>
                  <a:pt x="6852" y="2628"/>
                  <a:pt x="7337" y="2628"/>
                </a:cubicBezTo>
                <a:close/>
                <a:moveTo>
                  <a:pt x="11198" y="7603"/>
                </a:moveTo>
                <a:lnTo>
                  <a:pt x="11198" y="9190"/>
                </a:lnTo>
                <a:lnTo>
                  <a:pt x="3100" y="9190"/>
                </a:lnTo>
                <a:cubicBezTo>
                  <a:pt x="2615" y="9190"/>
                  <a:pt x="2228" y="8754"/>
                  <a:pt x="2312" y="8257"/>
                </a:cubicBezTo>
                <a:cubicBezTo>
                  <a:pt x="2373" y="7894"/>
                  <a:pt x="2736" y="7603"/>
                  <a:pt x="3111" y="7603"/>
                </a:cubicBezTo>
                <a:close/>
                <a:moveTo>
                  <a:pt x="9673" y="9916"/>
                </a:moveTo>
                <a:lnTo>
                  <a:pt x="9673" y="11514"/>
                </a:lnTo>
                <a:lnTo>
                  <a:pt x="1586" y="11514"/>
                </a:lnTo>
                <a:cubicBezTo>
                  <a:pt x="1211" y="11514"/>
                  <a:pt x="848" y="11211"/>
                  <a:pt x="787" y="10848"/>
                </a:cubicBezTo>
                <a:cubicBezTo>
                  <a:pt x="703" y="10352"/>
                  <a:pt x="1090" y="9916"/>
                  <a:pt x="1574" y="9916"/>
                </a:cubicBezTo>
                <a:close/>
                <a:moveTo>
                  <a:pt x="7361" y="1"/>
                </a:moveTo>
                <a:cubicBezTo>
                  <a:pt x="6538" y="1"/>
                  <a:pt x="5860" y="667"/>
                  <a:pt x="5860" y="1502"/>
                </a:cubicBezTo>
                <a:lnTo>
                  <a:pt x="5860" y="2071"/>
                </a:lnTo>
                <a:cubicBezTo>
                  <a:pt x="5847" y="2059"/>
                  <a:pt x="5823" y="2059"/>
                  <a:pt x="5811" y="2047"/>
                </a:cubicBezTo>
                <a:cubicBezTo>
                  <a:pt x="5734" y="2023"/>
                  <a:pt x="5460" y="1938"/>
                  <a:pt x="5091" y="1938"/>
                </a:cubicBezTo>
                <a:cubicBezTo>
                  <a:pt x="4710" y="1938"/>
                  <a:pt x="4227" y="2029"/>
                  <a:pt x="3753" y="2374"/>
                </a:cubicBezTo>
                <a:cubicBezTo>
                  <a:pt x="3172" y="2798"/>
                  <a:pt x="2821" y="3487"/>
                  <a:pt x="2821" y="4214"/>
                </a:cubicBezTo>
                <a:cubicBezTo>
                  <a:pt x="2821" y="5303"/>
                  <a:pt x="3329" y="6272"/>
                  <a:pt x="4141" y="6901"/>
                </a:cubicBezTo>
                <a:lnTo>
                  <a:pt x="3184" y="6901"/>
                </a:lnTo>
                <a:cubicBezTo>
                  <a:pt x="2373" y="6901"/>
                  <a:pt x="1695" y="7531"/>
                  <a:pt x="1659" y="8342"/>
                </a:cubicBezTo>
                <a:cubicBezTo>
                  <a:pt x="1647" y="8657"/>
                  <a:pt x="1731" y="8947"/>
                  <a:pt x="1889" y="9190"/>
                </a:cubicBezTo>
                <a:lnTo>
                  <a:pt x="1634" y="9190"/>
                </a:lnTo>
                <a:cubicBezTo>
                  <a:pt x="872" y="9190"/>
                  <a:pt x="206" y="9746"/>
                  <a:pt x="109" y="10509"/>
                </a:cubicBezTo>
                <a:cubicBezTo>
                  <a:pt x="1" y="11429"/>
                  <a:pt x="714" y="12216"/>
                  <a:pt x="1610" y="12216"/>
                </a:cubicBezTo>
                <a:lnTo>
                  <a:pt x="10436" y="12216"/>
                </a:lnTo>
                <a:cubicBezTo>
                  <a:pt x="10593" y="12216"/>
                  <a:pt x="10750" y="12095"/>
                  <a:pt x="10786" y="11937"/>
                </a:cubicBezTo>
                <a:cubicBezTo>
                  <a:pt x="10847" y="11695"/>
                  <a:pt x="10665" y="11477"/>
                  <a:pt x="10436" y="11477"/>
                </a:cubicBezTo>
                <a:lnTo>
                  <a:pt x="10411" y="11477"/>
                </a:lnTo>
                <a:lnTo>
                  <a:pt x="10411" y="9916"/>
                </a:lnTo>
                <a:lnTo>
                  <a:pt x="11948" y="9916"/>
                </a:lnTo>
                <a:cubicBezTo>
                  <a:pt x="12118" y="9916"/>
                  <a:pt x="12263" y="9807"/>
                  <a:pt x="12300" y="9650"/>
                </a:cubicBezTo>
                <a:cubicBezTo>
                  <a:pt x="12360" y="9408"/>
                  <a:pt x="12191" y="9190"/>
                  <a:pt x="11961" y="9190"/>
                </a:cubicBezTo>
                <a:lnTo>
                  <a:pt x="11937" y="9190"/>
                </a:lnTo>
                <a:lnTo>
                  <a:pt x="11937" y="7627"/>
                </a:lnTo>
                <a:lnTo>
                  <a:pt x="11961" y="7627"/>
                </a:lnTo>
                <a:cubicBezTo>
                  <a:pt x="12130" y="7627"/>
                  <a:pt x="12276" y="7519"/>
                  <a:pt x="12312" y="7361"/>
                </a:cubicBezTo>
                <a:cubicBezTo>
                  <a:pt x="12373" y="7119"/>
                  <a:pt x="12191" y="6901"/>
                  <a:pt x="11961" y="6901"/>
                </a:cubicBezTo>
                <a:lnTo>
                  <a:pt x="8317" y="6901"/>
                </a:lnTo>
                <a:cubicBezTo>
                  <a:pt x="9116" y="6272"/>
                  <a:pt x="9637" y="5292"/>
                  <a:pt x="9637" y="4202"/>
                </a:cubicBezTo>
                <a:cubicBezTo>
                  <a:pt x="9637" y="3463"/>
                  <a:pt x="9285" y="2774"/>
                  <a:pt x="8692" y="2349"/>
                </a:cubicBezTo>
                <a:cubicBezTo>
                  <a:pt x="8535" y="2228"/>
                  <a:pt x="8354" y="2131"/>
                  <a:pt x="8160" y="2059"/>
                </a:cubicBezTo>
                <a:cubicBezTo>
                  <a:pt x="8378" y="1805"/>
                  <a:pt x="8499" y="1478"/>
                  <a:pt x="8499" y="1127"/>
                </a:cubicBezTo>
                <a:lnTo>
                  <a:pt x="8499" y="352"/>
                </a:lnTo>
                <a:cubicBezTo>
                  <a:pt x="8499" y="159"/>
                  <a:pt x="8341" y="1"/>
                  <a:pt x="813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0" name="Google Shape;1130;p85"/>
          <p:cNvSpPr txBox="1"/>
          <p:nvPr/>
        </p:nvSpPr>
        <p:spPr>
          <a:xfrm>
            <a:off x="1060350" y="1208275"/>
            <a:ext cx="6622500" cy="350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latin typeface="Work Sans"/>
                <a:ea typeface="Work Sans"/>
                <a:cs typeface="Work Sans"/>
                <a:sym typeface="Work Sans"/>
              </a:rPr>
              <a:t>Background</a:t>
            </a:r>
            <a:r>
              <a:rPr lang="en" sz="1600">
                <a:latin typeface="Work Sans"/>
                <a:ea typeface="Work Sans"/>
                <a:cs typeface="Work Sans"/>
                <a:sym typeface="Work Sans"/>
              </a:rPr>
              <a:t>: 18 Years in Education, Former Music Educator, Product of the Arts</a:t>
            </a:r>
            <a:endParaRPr sz="1600">
              <a:latin typeface="Work Sans"/>
              <a:ea typeface="Work Sans"/>
              <a:cs typeface="Work Sans"/>
              <a:sym typeface="Work Sans"/>
            </a:endParaRPr>
          </a:p>
          <a:p>
            <a:pPr indent="0" lvl="0" marL="0" rtl="0" algn="l">
              <a:spcBef>
                <a:spcPts val="0"/>
              </a:spcBef>
              <a:spcAft>
                <a:spcPts val="0"/>
              </a:spcAft>
              <a:buNone/>
            </a:pPr>
            <a:r>
              <a:t/>
            </a:r>
            <a:endParaRPr sz="1600">
              <a:latin typeface="Work Sans"/>
              <a:ea typeface="Work Sans"/>
              <a:cs typeface="Work Sans"/>
              <a:sym typeface="Work Sans"/>
            </a:endParaRPr>
          </a:p>
          <a:p>
            <a:pPr indent="0" lvl="0" marL="0" rtl="0" algn="l">
              <a:spcBef>
                <a:spcPts val="0"/>
              </a:spcBef>
              <a:spcAft>
                <a:spcPts val="0"/>
              </a:spcAft>
              <a:buNone/>
            </a:pPr>
            <a:r>
              <a:rPr b="1" lang="en" sz="1600">
                <a:latin typeface="Work Sans"/>
                <a:ea typeface="Work Sans"/>
                <a:cs typeface="Work Sans"/>
                <a:sym typeface="Work Sans"/>
              </a:rPr>
              <a:t>Responsibilities</a:t>
            </a:r>
            <a:r>
              <a:rPr lang="en" sz="1600">
                <a:latin typeface="Work Sans"/>
                <a:ea typeface="Work Sans"/>
                <a:cs typeface="Work Sans"/>
                <a:sym typeface="Work Sans"/>
              </a:rPr>
              <a:t>: Arts </a:t>
            </a:r>
            <a:r>
              <a:rPr lang="en" sz="1600">
                <a:latin typeface="Work Sans"/>
                <a:ea typeface="Work Sans"/>
                <a:cs typeface="Work Sans"/>
                <a:sym typeface="Work Sans"/>
              </a:rPr>
              <a:t>Liaison</a:t>
            </a:r>
            <a:r>
              <a:rPr lang="en" sz="1600">
                <a:latin typeface="Work Sans"/>
                <a:ea typeface="Work Sans"/>
                <a:cs typeface="Work Sans"/>
                <a:sym typeface="Work Sans"/>
              </a:rPr>
              <a:t>, 9th grade AP, Supervision of Math and Drama Depts., Student Teachers, Attendance, Productions, Lockers, Substitutes, Audition Process </a:t>
            </a:r>
            <a:endParaRPr sz="1600">
              <a:latin typeface="Work Sans"/>
              <a:ea typeface="Work Sans"/>
              <a:cs typeface="Work Sans"/>
              <a:sym typeface="Work Sans"/>
            </a:endParaRPr>
          </a:p>
          <a:p>
            <a:pPr indent="0" lvl="0" marL="0" rtl="0" algn="l">
              <a:spcBef>
                <a:spcPts val="0"/>
              </a:spcBef>
              <a:spcAft>
                <a:spcPts val="0"/>
              </a:spcAft>
              <a:buNone/>
            </a:pPr>
            <a:r>
              <a:t/>
            </a:r>
            <a:endParaRPr sz="1600">
              <a:latin typeface="Work Sans"/>
              <a:ea typeface="Work Sans"/>
              <a:cs typeface="Work Sans"/>
              <a:sym typeface="Work Sans"/>
            </a:endParaRPr>
          </a:p>
          <a:p>
            <a:pPr indent="0" lvl="0" marL="0" rtl="0" algn="l">
              <a:spcBef>
                <a:spcPts val="0"/>
              </a:spcBef>
              <a:spcAft>
                <a:spcPts val="0"/>
              </a:spcAft>
              <a:buNone/>
            </a:pPr>
            <a:r>
              <a:rPr b="1" lang="en" sz="1600">
                <a:latin typeface="Work Sans"/>
                <a:ea typeface="Work Sans"/>
                <a:cs typeface="Work Sans"/>
                <a:sym typeface="Work Sans"/>
              </a:rPr>
              <a:t>Goal</a:t>
            </a:r>
            <a:r>
              <a:rPr lang="en" sz="1600">
                <a:latin typeface="Work Sans"/>
                <a:ea typeface="Work Sans"/>
                <a:cs typeface="Work Sans"/>
                <a:sym typeface="Work Sans"/>
              </a:rPr>
              <a:t>: “The Standard is the foundation on which we build upon.”</a:t>
            </a:r>
            <a:endParaRPr sz="1600">
              <a:latin typeface="Work Sans"/>
              <a:ea typeface="Work Sans"/>
              <a:cs typeface="Work Sans"/>
              <a:sym typeface="Work Sans"/>
            </a:endParaRPr>
          </a:p>
          <a:p>
            <a:pPr indent="0" lvl="0" marL="0" rtl="0" algn="l">
              <a:spcBef>
                <a:spcPts val="0"/>
              </a:spcBef>
              <a:spcAft>
                <a:spcPts val="0"/>
              </a:spcAft>
              <a:buNone/>
            </a:pPr>
            <a:r>
              <a:t/>
            </a:r>
            <a:endParaRPr sz="1600">
              <a:latin typeface="Work Sans"/>
              <a:ea typeface="Work Sans"/>
              <a:cs typeface="Work Sans"/>
              <a:sym typeface="Work Sans"/>
            </a:endParaRPr>
          </a:p>
          <a:p>
            <a:pPr indent="0" lvl="0" marL="0" rtl="0" algn="l">
              <a:spcBef>
                <a:spcPts val="0"/>
              </a:spcBef>
              <a:spcAft>
                <a:spcPts val="0"/>
              </a:spcAft>
              <a:buNone/>
            </a:pPr>
            <a:r>
              <a:rPr b="1" lang="en" sz="1600">
                <a:latin typeface="Work Sans"/>
                <a:ea typeface="Work Sans"/>
                <a:cs typeface="Work Sans"/>
                <a:sym typeface="Work Sans"/>
              </a:rPr>
              <a:t>Contact</a:t>
            </a:r>
            <a:r>
              <a:rPr lang="en" sz="1600">
                <a:latin typeface="Work Sans"/>
                <a:ea typeface="Work Sans"/>
                <a:cs typeface="Work Sans"/>
                <a:sym typeface="Work Sans"/>
              </a:rPr>
              <a:t>: </a:t>
            </a:r>
            <a:endParaRPr sz="1600">
              <a:latin typeface="Work Sans"/>
              <a:ea typeface="Work Sans"/>
              <a:cs typeface="Work Sans"/>
              <a:sym typeface="Work Sans"/>
            </a:endParaRPr>
          </a:p>
          <a:p>
            <a:pPr indent="-330200" lvl="0" marL="457200" rtl="0" algn="l">
              <a:spcBef>
                <a:spcPts val="0"/>
              </a:spcBef>
              <a:spcAft>
                <a:spcPts val="0"/>
              </a:spcAft>
              <a:buSzPts val="1600"/>
              <a:buFont typeface="Work Sans"/>
              <a:buChar char="●"/>
            </a:pPr>
            <a:r>
              <a:rPr lang="en" sz="1600">
                <a:latin typeface="Work Sans"/>
                <a:ea typeface="Work Sans"/>
                <a:cs typeface="Work Sans"/>
                <a:sym typeface="Work Sans"/>
              </a:rPr>
              <a:t>Email: </a:t>
            </a:r>
            <a:r>
              <a:rPr lang="en" sz="1600" u="sng">
                <a:solidFill>
                  <a:schemeClr val="hlink"/>
                </a:solidFill>
                <a:latin typeface="Work Sans"/>
                <a:ea typeface="Work Sans"/>
                <a:cs typeface="Work Sans"/>
                <a:sym typeface="Work Sans"/>
                <a:hlinkClick r:id="rId3"/>
              </a:rPr>
              <a:t>luke.wilson@rcsdk12.org</a:t>
            </a:r>
            <a:endParaRPr sz="1600">
              <a:latin typeface="Work Sans"/>
              <a:ea typeface="Work Sans"/>
              <a:cs typeface="Work Sans"/>
              <a:sym typeface="Work Sans"/>
            </a:endParaRPr>
          </a:p>
          <a:p>
            <a:pPr indent="-330200" lvl="0" marL="457200" rtl="0" algn="l">
              <a:spcBef>
                <a:spcPts val="0"/>
              </a:spcBef>
              <a:spcAft>
                <a:spcPts val="0"/>
              </a:spcAft>
              <a:buSzPts val="1600"/>
              <a:buFont typeface="Work Sans"/>
              <a:buChar char="●"/>
            </a:pPr>
            <a:r>
              <a:rPr lang="en" sz="1600">
                <a:latin typeface="Work Sans"/>
                <a:ea typeface="Work Sans"/>
                <a:cs typeface="Work Sans"/>
                <a:sym typeface="Work Sans"/>
              </a:rPr>
              <a:t>Office #: 585-242-7682 x6111</a:t>
            </a:r>
            <a:endParaRPr sz="1600">
              <a:latin typeface="Work Sans"/>
              <a:ea typeface="Work Sans"/>
              <a:cs typeface="Work Sans"/>
              <a:sym typeface="Work Sans"/>
            </a:endParaRPr>
          </a:p>
          <a:p>
            <a:pPr indent="-330200" lvl="0" marL="457200" rtl="0" algn="l">
              <a:spcBef>
                <a:spcPts val="0"/>
              </a:spcBef>
              <a:spcAft>
                <a:spcPts val="0"/>
              </a:spcAft>
              <a:buSzPts val="1600"/>
              <a:buFont typeface="Work Sans"/>
              <a:buChar char="●"/>
            </a:pPr>
            <a:r>
              <a:rPr lang="en" sz="1600">
                <a:latin typeface="Work Sans"/>
                <a:ea typeface="Work Sans"/>
                <a:cs typeface="Work Sans"/>
                <a:sym typeface="Work Sans"/>
              </a:rPr>
              <a:t>Location: M150</a:t>
            </a:r>
            <a:endParaRPr sz="1600">
              <a:latin typeface="Work Sans"/>
              <a:ea typeface="Work Sans"/>
              <a:cs typeface="Work Sans"/>
              <a:sym typeface="Work Sans"/>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4" name="Shape 1134"/>
        <p:cNvGrpSpPr/>
        <p:nvPr/>
      </p:nvGrpSpPr>
      <p:grpSpPr>
        <a:xfrm>
          <a:off x="0" y="0"/>
          <a:ext cx="0" cy="0"/>
          <a:chOff x="0" y="0"/>
          <a:chExt cx="0" cy="0"/>
        </a:xfrm>
      </p:grpSpPr>
      <p:sp>
        <p:nvSpPr>
          <p:cNvPr id="1135" name="Google Shape;1135;p86"/>
          <p:cNvSpPr txBox="1"/>
          <p:nvPr>
            <p:ph type="title"/>
          </p:nvPr>
        </p:nvSpPr>
        <p:spPr>
          <a:xfrm>
            <a:off x="603325" y="179175"/>
            <a:ext cx="8031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600"/>
              <a:t>Dr. Emily McCord</a:t>
            </a:r>
            <a:endParaRPr sz="1600"/>
          </a:p>
          <a:p>
            <a:pPr indent="0" lvl="0" marL="0" rtl="0" algn="ctr">
              <a:spcBef>
                <a:spcPts val="0"/>
              </a:spcBef>
              <a:spcAft>
                <a:spcPts val="0"/>
              </a:spcAft>
              <a:buNone/>
            </a:pPr>
            <a:r>
              <a:rPr lang="en" sz="1600"/>
              <a:t> Academy Director</a:t>
            </a:r>
            <a:endParaRPr sz="1600"/>
          </a:p>
          <a:p>
            <a:pPr indent="0" lvl="0" marL="0" rtl="0" algn="ctr">
              <a:spcBef>
                <a:spcPts val="0"/>
              </a:spcBef>
              <a:spcAft>
                <a:spcPts val="0"/>
              </a:spcAft>
              <a:buNone/>
            </a:pPr>
            <a:r>
              <a:rPr lang="en" sz="1600"/>
              <a:t>Grade 11 &amp; 12 Administrator </a:t>
            </a:r>
            <a:endParaRPr sz="1600"/>
          </a:p>
        </p:txBody>
      </p:sp>
      <p:sp>
        <p:nvSpPr>
          <p:cNvPr id="1136" name="Google Shape;1136;p86"/>
          <p:cNvSpPr txBox="1"/>
          <p:nvPr/>
        </p:nvSpPr>
        <p:spPr>
          <a:xfrm>
            <a:off x="1481400" y="2379300"/>
            <a:ext cx="6508200" cy="241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600">
              <a:solidFill>
                <a:schemeClr val="dk1"/>
              </a:solidFill>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t/>
            </a:r>
            <a:endParaRPr sz="1600">
              <a:solidFill>
                <a:schemeClr val="dk1"/>
              </a:solidFill>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rPr b="1" lang="en" sz="1600">
                <a:solidFill>
                  <a:schemeClr val="dk1"/>
                </a:solidFill>
                <a:latin typeface="Work Sans"/>
                <a:ea typeface="Work Sans"/>
                <a:cs typeface="Work Sans"/>
                <a:sym typeface="Work Sans"/>
              </a:rPr>
              <a:t>Role</a:t>
            </a:r>
            <a:r>
              <a:rPr lang="en" sz="1600">
                <a:solidFill>
                  <a:schemeClr val="dk1"/>
                </a:solidFill>
                <a:latin typeface="Work Sans"/>
                <a:ea typeface="Work Sans"/>
                <a:cs typeface="Work Sans"/>
                <a:sym typeface="Work Sans"/>
              </a:rPr>
              <a:t>: Creative Writing, English, MTSS, Professional  Development, Testing, Coaches, Title I, Instructional Data/Plans, Social Studies, Academic Programming, Teacher Work Groups</a:t>
            </a:r>
            <a:endParaRPr sz="1600">
              <a:solidFill>
                <a:schemeClr val="dk1"/>
              </a:solidFill>
              <a:latin typeface="Work Sans"/>
              <a:ea typeface="Work Sans"/>
              <a:cs typeface="Work Sans"/>
              <a:sym typeface="Work Sans"/>
            </a:endParaRPr>
          </a:p>
          <a:p>
            <a:pPr indent="0" lvl="0" marL="0" rtl="0" algn="l">
              <a:spcBef>
                <a:spcPts val="0"/>
              </a:spcBef>
              <a:spcAft>
                <a:spcPts val="0"/>
              </a:spcAft>
              <a:buClr>
                <a:schemeClr val="dk1"/>
              </a:buClr>
              <a:buSzPts val="1100"/>
              <a:buFont typeface="Arial"/>
              <a:buNone/>
            </a:pPr>
            <a:r>
              <a:rPr b="1" lang="en" sz="1600">
                <a:solidFill>
                  <a:schemeClr val="dk1"/>
                </a:solidFill>
                <a:latin typeface="Work Sans"/>
                <a:ea typeface="Work Sans"/>
                <a:cs typeface="Work Sans"/>
                <a:sym typeface="Work Sans"/>
              </a:rPr>
              <a:t>Contact</a:t>
            </a:r>
            <a:r>
              <a:rPr lang="en" sz="1600">
                <a:solidFill>
                  <a:schemeClr val="dk1"/>
                </a:solidFill>
                <a:latin typeface="Work Sans"/>
                <a:ea typeface="Work Sans"/>
                <a:cs typeface="Work Sans"/>
                <a:sym typeface="Work Sans"/>
              </a:rPr>
              <a:t> </a:t>
            </a:r>
            <a:r>
              <a:rPr b="1" lang="en" sz="1600">
                <a:solidFill>
                  <a:schemeClr val="dk1"/>
                </a:solidFill>
                <a:latin typeface="Work Sans"/>
                <a:ea typeface="Work Sans"/>
                <a:cs typeface="Work Sans"/>
                <a:sym typeface="Work Sans"/>
              </a:rPr>
              <a:t>Information:  </a:t>
            </a:r>
            <a:endParaRPr b="1" sz="1600">
              <a:solidFill>
                <a:schemeClr val="dk1"/>
              </a:solidFill>
              <a:latin typeface="Work Sans"/>
              <a:ea typeface="Work Sans"/>
              <a:cs typeface="Work Sans"/>
              <a:sym typeface="Work Sans"/>
            </a:endParaRPr>
          </a:p>
          <a:p>
            <a:pPr indent="-330200" lvl="0" marL="457200" rtl="0" algn="l">
              <a:spcBef>
                <a:spcPts val="0"/>
              </a:spcBef>
              <a:spcAft>
                <a:spcPts val="0"/>
              </a:spcAft>
              <a:buClr>
                <a:schemeClr val="dk1"/>
              </a:buClr>
              <a:buSzPts val="1600"/>
              <a:buFont typeface="Work Sans"/>
              <a:buChar char="●"/>
            </a:pPr>
            <a:r>
              <a:rPr lang="en" sz="1600">
                <a:solidFill>
                  <a:schemeClr val="dk1"/>
                </a:solidFill>
                <a:latin typeface="Work Sans"/>
                <a:ea typeface="Work Sans"/>
                <a:cs typeface="Work Sans"/>
                <a:sym typeface="Work Sans"/>
              </a:rPr>
              <a:t>Email: </a:t>
            </a:r>
            <a:r>
              <a:rPr lang="en" sz="1600" u="sng">
                <a:solidFill>
                  <a:schemeClr val="hlink"/>
                </a:solidFill>
                <a:latin typeface="Work Sans"/>
                <a:ea typeface="Work Sans"/>
                <a:cs typeface="Work Sans"/>
                <a:sym typeface="Work Sans"/>
                <a:hlinkClick r:id="rId3"/>
              </a:rPr>
              <a:t>emily.mccord@rcsdk12.org</a:t>
            </a:r>
            <a:r>
              <a:rPr lang="en" sz="1600">
                <a:solidFill>
                  <a:schemeClr val="dk1"/>
                </a:solidFill>
                <a:latin typeface="Work Sans"/>
                <a:ea typeface="Work Sans"/>
                <a:cs typeface="Work Sans"/>
                <a:sym typeface="Work Sans"/>
              </a:rPr>
              <a:t> </a:t>
            </a:r>
            <a:endParaRPr sz="1600">
              <a:solidFill>
                <a:schemeClr val="dk1"/>
              </a:solidFill>
              <a:latin typeface="Work Sans"/>
              <a:ea typeface="Work Sans"/>
              <a:cs typeface="Work Sans"/>
              <a:sym typeface="Work Sans"/>
            </a:endParaRPr>
          </a:p>
          <a:p>
            <a:pPr indent="-330200" lvl="0" marL="457200" rtl="0" algn="l">
              <a:spcBef>
                <a:spcPts val="0"/>
              </a:spcBef>
              <a:spcAft>
                <a:spcPts val="0"/>
              </a:spcAft>
              <a:buClr>
                <a:schemeClr val="dk1"/>
              </a:buClr>
              <a:buSzPts val="1600"/>
              <a:buFont typeface="Work Sans"/>
              <a:buChar char="●"/>
            </a:pPr>
            <a:r>
              <a:rPr lang="en" sz="1600">
                <a:solidFill>
                  <a:schemeClr val="dk1"/>
                </a:solidFill>
                <a:latin typeface="Work Sans"/>
                <a:ea typeface="Work Sans"/>
                <a:cs typeface="Work Sans"/>
                <a:sym typeface="Work Sans"/>
              </a:rPr>
              <a:t>Office: 585-242-7682 x 3000 </a:t>
            </a:r>
            <a:endParaRPr sz="1600">
              <a:solidFill>
                <a:schemeClr val="dk1"/>
              </a:solidFill>
              <a:latin typeface="Work Sans"/>
              <a:ea typeface="Work Sans"/>
              <a:cs typeface="Work Sans"/>
              <a:sym typeface="Work Sans"/>
            </a:endParaRPr>
          </a:p>
          <a:p>
            <a:pPr indent="-330200" lvl="0" marL="457200" rtl="0" algn="l">
              <a:spcBef>
                <a:spcPts val="0"/>
              </a:spcBef>
              <a:spcAft>
                <a:spcPts val="0"/>
              </a:spcAft>
              <a:buClr>
                <a:schemeClr val="dk1"/>
              </a:buClr>
              <a:buSzPts val="1600"/>
              <a:buFont typeface="Work Sans"/>
              <a:buChar char="●"/>
            </a:pPr>
            <a:r>
              <a:rPr lang="en" sz="1600">
                <a:solidFill>
                  <a:schemeClr val="dk1"/>
                </a:solidFill>
                <a:latin typeface="Work Sans"/>
                <a:ea typeface="Work Sans"/>
                <a:cs typeface="Work Sans"/>
                <a:sym typeface="Work Sans"/>
              </a:rPr>
              <a:t>Location: 3rd floor House Office </a:t>
            </a:r>
            <a:endParaRPr sz="1600">
              <a:solidFill>
                <a:schemeClr val="dk1"/>
              </a:solidFill>
              <a:latin typeface="Work Sans"/>
              <a:ea typeface="Work Sans"/>
              <a:cs typeface="Work Sans"/>
              <a:sym typeface="Work Sans"/>
            </a:endParaRPr>
          </a:p>
        </p:txBody>
      </p:sp>
      <p:pic>
        <p:nvPicPr>
          <p:cNvPr id="1137" name="Google Shape;1137;p86"/>
          <p:cNvPicPr preferRelativeResize="0"/>
          <p:nvPr/>
        </p:nvPicPr>
        <p:blipFill rotWithShape="1">
          <a:blip r:embed="rId4">
            <a:alphaModFix/>
          </a:blip>
          <a:srcRect b="0" l="0" r="0" t="3938"/>
          <a:stretch/>
        </p:blipFill>
        <p:spPr>
          <a:xfrm>
            <a:off x="3872600" y="1061800"/>
            <a:ext cx="1398802" cy="1791701"/>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1" name="Shape 1141"/>
        <p:cNvGrpSpPr/>
        <p:nvPr/>
      </p:nvGrpSpPr>
      <p:grpSpPr>
        <a:xfrm>
          <a:off x="0" y="0"/>
          <a:ext cx="0" cy="0"/>
          <a:chOff x="0" y="0"/>
          <a:chExt cx="0" cy="0"/>
        </a:xfrm>
      </p:grpSpPr>
      <p:sp>
        <p:nvSpPr>
          <p:cNvPr id="1142" name="Google Shape;1142;p87"/>
          <p:cNvSpPr txBox="1"/>
          <p:nvPr>
            <p:ph type="title"/>
          </p:nvPr>
        </p:nvSpPr>
        <p:spPr>
          <a:xfrm>
            <a:off x="720000" y="535000"/>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100"/>
              <a:t>Questions</a:t>
            </a:r>
            <a:endParaRPr sz="3100"/>
          </a:p>
          <a:p>
            <a:pPr indent="0" lvl="0" marL="0" rtl="0" algn="ctr">
              <a:spcBef>
                <a:spcPts val="0"/>
              </a:spcBef>
              <a:spcAft>
                <a:spcPts val="0"/>
              </a:spcAft>
              <a:buNone/>
            </a:pPr>
            <a:r>
              <a:t/>
            </a:r>
            <a:endParaRPr sz="3100"/>
          </a:p>
        </p:txBody>
      </p:sp>
      <p:sp>
        <p:nvSpPr>
          <p:cNvPr id="1143" name="Google Shape;1143;p87"/>
          <p:cNvSpPr/>
          <p:nvPr/>
        </p:nvSpPr>
        <p:spPr>
          <a:xfrm flipH="1" rot="10800000">
            <a:off x="-828173" y="2569538"/>
            <a:ext cx="1495800" cy="1494600"/>
          </a:xfrm>
          <a:prstGeom prst="ellipse">
            <a:avLst/>
          </a:prstGeom>
          <a:solidFill>
            <a:srgbClr val="652D6B">
              <a:alpha val="73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4" name="Google Shape;1144;p87"/>
          <p:cNvSpPr/>
          <p:nvPr/>
        </p:nvSpPr>
        <p:spPr>
          <a:xfrm flipH="1" rot="10800000">
            <a:off x="207912" y="-794537"/>
            <a:ext cx="1495800" cy="1494600"/>
          </a:xfrm>
          <a:prstGeom prst="ellipse">
            <a:avLst/>
          </a:prstGeom>
          <a:solidFill>
            <a:srgbClr val="BC3334">
              <a:alpha val="72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5" name="Google Shape;1145;p87"/>
          <p:cNvSpPr/>
          <p:nvPr/>
        </p:nvSpPr>
        <p:spPr>
          <a:xfrm flipH="1" rot="10800000">
            <a:off x="7847815" y="-737487"/>
            <a:ext cx="2320800" cy="2320800"/>
          </a:xfrm>
          <a:prstGeom prst="ellipse">
            <a:avLst/>
          </a:prstGeom>
          <a:solidFill>
            <a:srgbClr val="DFE251">
              <a:alpha val="734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6" name="Google Shape;1146;p87"/>
          <p:cNvSpPr/>
          <p:nvPr/>
        </p:nvSpPr>
        <p:spPr>
          <a:xfrm flipH="1" rot="10800000">
            <a:off x="-94073" y="3723738"/>
            <a:ext cx="1495800" cy="1494600"/>
          </a:xfrm>
          <a:prstGeom prst="ellipse">
            <a:avLst/>
          </a:prstGeom>
          <a:solidFill>
            <a:srgbClr val="038E8A">
              <a:alpha val="72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47" name="Google Shape;1147;p87"/>
          <p:cNvGrpSpPr/>
          <p:nvPr/>
        </p:nvGrpSpPr>
        <p:grpSpPr>
          <a:xfrm>
            <a:off x="8752197" y="16016"/>
            <a:ext cx="512051" cy="813801"/>
            <a:chOff x="6019650" y="2176850"/>
            <a:chExt cx="189775" cy="304475"/>
          </a:xfrm>
        </p:grpSpPr>
        <p:sp>
          <p:nvSpPr>
            <p:cNvPr id="1148" name="Google Shape;1148;p87"/>
            <p:cNvSpPr/>
            <p:nvPr/>
          </p:nvSpPr>
          <p:spPr>
            <a:xfrm>
              <a:off x="6019650" y="2176850"/>
              <a:ext cx="189775" cy="304475"/>
            </a:xfrm>
            <a:custGeom>
              <a:rect b="b" l="l" r="r" t="t"/>
              <a:pathLst>
                <a:path extrusionOk="0" h="12179" w="7591">
                  <a:moveTo>
                    <a:pt x="4988" y="702"/>
                  </a:moveTo>
                  <a:lnTo>
                    <a:pt x="4988" y="1114"/>
                  </a:lnTo>
                  <a:cubicBezTo>
                    <a:pt x="4988" y="1344"/>
                    <a:pt x="4806" y="1526"/>
                    <a:pt x="4577" y="1526"/>
                  </a:cubicBezTo>
                  <a:lnTo>
                    <a:pt x="3039" y="1526"/>
                  </a:lnTo>
                  <a:cubicBezTo>
                    <a:pt x="2821" y="1526"/>
                    <a:pt x="2640" y="1344"/>
                    <a:pt x="2640" y="1114"/>
                  </a:cubicBezTo>
                  <a:lnTo>
                    <a:pt x="2640" y="702"/>
                  </a:lnTo>
                  <a:close/>
                  <a:moveTo>
                    <a:pt x="6477" y="727"/>
                  </a:moveTo>
                  <a:cubicBezTo>
                    <a:pt x="6707" y="727"/>
                    <a:pt x="6888" y="909"/>
                    <a:pt x="6888" y="1138"/>
                  </a:cubicBezTo>
                  <a:lnTo>
                    <a:pt x="6888" y="11077"/>
                  </a:lnTo>
                  <a:cubicBezTo>
                    <a:pt x="6888" y="11295"/>
                    <a:pt x="6707" y="11489"/>
                    <a:pt x="6477" y="11489"/>
                  </a:cubicBezTo>
                  <a:lnTo>
                    <a:pt x="1138" y="11489"/>
                  </a:lnTo>
                  <a:cubicBezTo>
                    <a:pt x="921" y="11489"/>
                    <a:pt x="739" y="11307"/>
                    <a:pt x="739" y="11077"/>
                  </a:cubicBezTo>
                  <a:lnTo>
                    <a:pt x="739" y="1138"/>
                  </a:lnTo>
                  <a:cubicBezTo>
                    <a:pt x="739" y="920"/>
                    <a:pt x="908" y="727"/>
                    <a:pt x="1138" y="727"/>
                  </a:cubicBezTo>
                  <a:lnTo>
                    <a:pt x="1913" y="727"/>
                  </a:lnTo>
                  <a:lnTo>
                    <a:pt x="1913" y="1138"/>
                  </a:lnTo>
                  <a:cubicBezTo>
                    <a:pt x="1913" y="1756"/>
                    <a:pt x="2409" y="2252"/>
                    <a:pt x="3027" y="2252"/>
                  </a:cubicBezTo>
                  <a:lnTo>
                    <a:pt x="4564" y="2252"/>
                  </a:lnTo>
                  <a:cubicBezTo>
                    <a:pt x="5182" y="2252"/>
                    <a:pt x="5678" y="1756"/>
                    <a:pt x="5678" y="1138"/>
                  </a:cubicBezTo>
                  <a:lnTo>
                    <a:pt x="5678" y="727"/>
                  </a:lnTo>
                  <a:close/>
                  <a:moveTo>
                    <a:pt x="1126" y="0"/>
                  </a:moveTo>
                  <a:cubicBezTo>
                    <a:pt x="496" y="0"/>
                    <a:pt x="1" y="509"/>
                    <a:pt x="1" y="1127"/>
                  </a:cubicBezTo>
                  <a:lnTo>
                    <a:pt x="1" y="11065"/>
                  </a:lnTo>
                  <a:cubicBezTo>
                    <a:pt x="1" y="11670"/>
                    <a:pt x="496" y="12179"/>
                    <a:pt x="1126" y="12179"/>
                  </a:cubicBezTo>
                  <a:lnTo>
                    <a:pt x="6465" y="12179"/>
                  </a:lnTo>
                  <a:cubicBezTo>
                    <a:pt x="7094" y="12179"/>
                    <a:pt x="7590" y="11670"/>
                    <a:pt x="7590" y="11065"/>
                  </a:cubicBezTo>
                  <a:lnTo>
                    <a:pt x="7590" y="1127"/>
                  </a:lnTo>
                  <a:cubicBezTo>
                    <a:pt x="7590" y="509"/>
                    <a:pt x="7094" y="0"/>
                    <a:pt x="646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9" name="Google Shape;1149;p87"/>
            <p:cNvSpPr/>
            <p:nvPr/>
          </p:nvSpPr>
          <p:spPr>
            <a:xfrm>
              <a:off x="6075025" y="2425000"/>
              <a:ext cx="79325" cy="18200"/>
            </a:xfrm>
            <a:custGeom>
              <a:rect b="b" l="l" r="r" t="t"/>
              <a:pathLst>
                <a:path extrusionOk="0" h="728" w="3173">
                  <a:moveTo>
                    <a:pt x="412" y="1"/>
                  </a:moveTo>
                  <a:cubicBezTo>
                    <a:pt x="255" y="1"/>
                    <a:pt x="97" y="110"/>
                    <a:pt x="61" y="280"/>
                  </a:cubicBezTo>
                  <a:cubicBezTo>
                    <a:pt x="0" y="522"/>
                    <a:pt x="182" y="727"/>
                    <a:pt x="412" y="727"/>
                  </a:cubicBezTo>
                  <a:lnTo>
                    <a:pt x="2761" y="727"/>
                  </a:lnTo>
                  <a:cubicBezTo>
                    <a:pt x="2918" y="727"/>
                    <a:pt x="3075" y="619"/>
                    <a:pt x="3112" y="461"/>
                  </a:cubicBezTo>
                  <a:cubicBezTo>
                    <a:pt x="3172" y="219"/>
                    <a:pt x="2991" y="1"/>
                    <a:pt x="276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p87"/>
            <p:cNvSpPr/>
            <p:nvPr/>
          </p:nvSpPr>
          <p:spPr>
            <a:xfrm>
              <a:off x="6056875" y="2276500"/>
              <a:ext cx="114425" cy="109500"/>
            </a:xfrm>
            <a:custGeom>
              <a:rect b="b" l="l" r="r" t="t"/>
              <a:pathLst>
                <a:path extrusionOk="0" h="4380" w="4577">
                  <a:moveTo>
                    <a:pt x="2313" y="772"/>
                  </a:moveTo>
                  <a:lnTo>
                    <a:pt x="3499" y="1438"/>
                  </a:lnTo>
                  <a:lnTo>
                    <a:pt x="2313" y="2116"/>
                  </a:lnTo>
                  <a:lnTo>
                    <a:pt x="1126" y="1438"/>
                  </a:lnTo>
                  <a:lnTo>
                    <a:pt x="2313" y="772"/>
                  </a:lnTo>
                  <a:close/>
                  <a:moveTo>
                    <a:pt x="3112" y="2479"/>
                  </a:moveTo>
                  <a:lnTo>
                    <a:pt x="3112" y="3375"/>
                  </a:lnTo>
                  <a:cubicBezTo>
                    <a:pt x="2894" y="3557"/>
                    <a:pt x="2615" y="3653"/>
                    <a:pt x="2324" y="3653"/>
                  </a:cubicBezTo>
                  <a:cubicBezTo>
                    <a:pt x="2034" y="3653"/>
                    <a:pt x="1756" y="3557"/>
                    <a:pt x="1525" y="3375"/>
                  </a:cubicBezTo>
                  <a:lnTo>
                    <a:pt x="1525" y="2479"/>
                  </a:lnTo>
                  <a:lnTo>
                    <a:pt x="2143" y="2830"/>
                  </a:lnTo>
                  <a:cubicBezTo>
                    <a:pt x="2203" y="2854"/>
                    <a:pt x="2264" y="2866"/>
                    <a:pt x="2324" y="2866"/>
                  </a:cubicBezTo>
                  <a:cubicBezTo>
                    <a:pt x="2385" y="2866"/>
                    <a:pt x="2445" y="2854"/>
                    <a:pt x="2494" y="2830"/>
                  </a:cubicBezTo>
                  <a:lnTo>
                    <a:pt x="3112" y="2479"/>
                  </a:lnTo>
                  <a:close/>
                  <a:moveTo>
                    <a:pt x="2306" y="0"/>
                  </a:moveTo>
                  <a:cubicBezTo>
                    <a:pt x="2246" y="0"/>
                    <a:pt x="2185" y="15"/>
                    <a:pt x="2131" y="46"/>
                  </a:cubicBezTo>
                  <a:lnTo>
                    <a:pt x="218" y="1123"/>
                  </a:lnTo>
                  <a:cubicBezTo>
                    <a:pt x="73" y="1208"/>
                    <a:pt x="0" y="1378"/>
                    <a:pt x="48" y="1547"/>
                  </a:cubicBezTo>
                  <a:cubicBezTo>
                    <a:pt x="73" y="1631"/>
                    <a:pt x="145" y="1704"/>
                    <a:pt x="218" y="1752"/>
                  </a:cubicBezTo>
                  <a:lnTo>
                    <a:pt x="799" y="2080"/>
                  </a:lnTo>
                  <a:lnTo>
                    <a:pt x="799" y="3544"/>
                  </a:lnTo>
                  <a:cubicBezTo>
                    <a:pt x="799" y="3641"/>
                    <a:pt x="836" y="3726"/>
                    <a:pt x="896" y="3786"/>
                  </a:cubicBezTo>
                  <a:cubicBezTo>
                    <a:pt x="896" y="3799"/>
                    <a:pt x="896" y="3799"/>
                    <a:pt x="908" y="3799"/>
                  </a:cubicBezTo>
                  <a:cubicBezTo>
                    <a:pt x="1283" y="4173"/>
                    <a:pt x="1780" y="4380"/>
                    <a:pt x="2300" y="4380"/>
                  </a:cubicBezTo>
                  <a:cubicBezTo>
                    <a:pt x="2833" y="4380"/>
                    <a:pt x="3330" y="4173"/>
                    <a:pt x="3704" y="3799"/>
                  </a:cubicBezTo>
                  <a:lnTo>
                    <a:pt x="3717" y="3786"/>
                  </a:lnTo>
                  <a:cubicBezTo>
                    <a:pt x="3777" y="3726"/>
                    <a:pt x="3814" y="3641"/>
                    <a:pt x="3814" y="3544"/>
                  </a:cubicBezTo>
                  <a:lnTo>
                    <a:pt x="3814" y="2080"/>
                  </a:lnTo>
                  <a:lnTo>
                    <a:pt x="4395" y="1752"/>
                  </a:lnTo>
                  <a:cubicBezTo>
                    <a:pt x="4503" y="1680"/>
                    <a:pt x="4576" y="1571"/>
                    <a:pt x="4576" y="1438"/>
                  </a:cubicBezTo>
                  <a:cubicBezTo>
                    <a:pt x="4576" y="1305"/>
                    <a:pt x="4503" y="1195"/>
                    <a:pt x="4395" y="1123"/>
                  </a:cubicBezTo>
                  <a:lnTo>
                    <a:pt x="2482" y="46"/>
                  </a:lnTo>
                  <a:cubicBezTo>
                    <a:pt x="2428" y="15"/>
                    <a:pt x="2367" y="0"/>
                    <a:pt x="230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51" name="Google Shape;1151;p87"/>
          <p:cNvGrpSpPr/>
          <p:nvPr/>
        </p:nvGrpSpPr>
        <p:grpSpPr>
          <a:xfrm>
            <a:off x="243460" y="4064141"/>
            <a:ext cx="820725" cy="813801"/>
            <a:chOff x="6601325" y="2176850"/>
            <a:chExt cx="304175" cy="304475"/>
          </a:xfrm>
        </p:grpSpPr>
        <p:sp>
          <p:nvSpPr>
            <p:cNvPr id="1152" name="Google Shape;1152;p87"/>
            <p:cNvSpPr/>
            <p:nvPr/>
          </p:nvSpPr>
          <p:spPr>
            <a:xfrm>
              <a:off x="6687275" y="2262800"/>
              <a:ext cx="56325" cy="56025"/>
            </a:xfrm>
            <a:custGeom>
              <a:rect b="b" l="l" r="r" t="t"/>
              <a:pathLst>
                <a:path extrusionOk="0" h="2241" w="2253">
                  <a:moveTo>
                    <a:pt x="1126" y="715"/>
                  </a:moveTo>
                  <a:cubicBezTo>
                    <a:pt x="1357" y="715"/>
                    <a:pt x="1538" y="896"/>
                    <a:pt x="1538" y="1127"/>
                  </a:cubicBezTo>
                  <a:cubicBezTo>
                    <a:pt x="1538" y="1344"/>
                    <a:pt x="1357" y="1538"/>
                    <a:pt x="1126" y="1538"/>
                  </a:cubicBezTo>
                  <a:cubicBezTo>
                    <a:pt x="897" y="1538"/>
                    <a:pt x="714" y="1344"/>
                    <a:pt x="714" y="1127"/>
                  </a:cubicBezTo>
                  <a:cubicBezTo>
                    <a:pt x="714" y="896"/>
                    <a:pt x="897" y="715"/>
                    <a:pt x="1126" y="715"/>
                  </a:cubicBezTo>
                  <a:close/>
                  <a:moveTo>
                    <a:pt x="1126" y="0"/>
                  </a:moveTo>
                  <a:cubicBezTo>
                    <a:pt x="509" y="0"/>
                    <a:pt x="1" y="509"/>
                    <a:pt x="1" y="1127"/>
                  </a:cubicBezTo>
                  <a:cubicBezTo>
                    <a:pt x="1" y="1743"/>
                    <a:pt x="509" y="2240"/>
                    <a:pt x="1126" y="2240"/>
                  </a:cubicBezTo>
                  <a:cubicBezTo>
                    <a:pt x="1744" y="2240"/>
                    <a:pt x="2252" y="1743"/>
                    <a:pt x="2252" y="1127"/>
                  </a:cubicBezTo>
                  <a:cubicBezTo>
                    <a:pt x="2252" y="509"/>
                    <a:pt x="1744" y="0"/>
                    <a:pt x="112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3" name="Google Shape;1153;p87"/>
            <p:cNvSpPr/>
            <p:nvPr/>
          </p:nvSpPr>
          <p:spPr>
            <a:xfrm>
              <a:off x="6601325" y="2176850"/>
              <a:ext cx="304175" cy="304475"/>
            </a:xfrm>
            <a:custGeom>
              <a:rect b="b" l="l" r="r" t="t"/>
              <a:pathLst>
                <a:path extrusionOk="0" h="12179" w="12167">
                  <a:moveTo>
                    <a:pt x="11065" y="4153"/>
                  </a:moveTo>
                  <a:cubicBezTo>
                    <a:pt x="11283" y="4153"/>
                    <a:pt x="11464" y="4334"/>
                    <a:pt x="11464" y="4565"/>
                  </a:cubicBezTo>
                  <a:cubicBezTo>
                    <a:pt x="11464" y="4782"/>
                    <a:pt x="11283" y="4976"/>
                    <a:pt x="11065" y="4976"/>
                  </a:cubicBezTo>
                  <a:cubicBezTo>
                    <a:pt x="10835" y="4976"/>
                    <a:pt x="10654" y="4782"/>
                    <a:pt x="10654" y="4565"/>
                  </a:cubicBezTo>
                  <a:cubicBezTo>
                    <a:pt x="10654" y="4334"/>
                    <a:pt x="10835" y="4153"/>
                    <a:pt x="11065" y="4153"/>
                  </a:cubicBezTo>
                  <a:close/>
                  <a:moveTo>
                    <a:pt x="4564" y="715"/>
                  </a:moveTo>
                  <a:cubicBezTo>
                    <a:pt x="6683" y="715"/>
                    <a:pt x="8414" y="2446"/>
                    <a:pt x="8414" y="4565"/>
                  </a:cubicBezTo>
                  <a:cubicBezTo>
                    <a:pt x="8414" y="6683"/>
                    <a:pt x="6683" y="8414"/>
                    <a:pt x="4564" y="8414"/>
                  </a:cubicBezTo>
                  <a:cubicBezTo>
                    <a:pt x="2446" y="8414"/>
                    <a:pt x="714" y="6683"/>
                    <a:pt x="714" y="4565"/>
                  </a:cubicBezTo>
                  <a:cubicBezTo>
                    <a:pt x="714" y="2446"/>
                    <a:pt x="2446" y="715"/>
                    <a:pt x="4564" y="715"/>
                  </a:cubicBezTo>
                  <a:close/>
                  <a:moveTo>
                    <a:pt x="7264" y="9141"/>
                  </a:moveTo>
                  <a:lnTo>
                    <a:pt x="7264" y="11489"/>
                  </a:lnTo>
                  <a:lnTo>
                    <a:pt x="1877" y="11489"/>
                  </a:lnTo>
                  <a:lnTo>
                    <a:pt x="1877" y="9141"/>
                  </a:lnTo>
                  <a:close/>
                  <a:moveTo>
                    <a:pt x="4564" y="0"/>
                  </a:moveTo>
                  <a:cubicBezTo>
                    <a:pt x="2046" y="0"/>
                    <a:pt x="1" y="2047"/>
                    <a:pt x="1" y="4565"/>
                  </a:cubicBezTo>
                  <a:cubicBezTo>
                    <a:pt x="1" y="6174"/>
                    <a:pt x="848" y="7603"/>
                    <a:pt x="2119" y="8438"/>
                  </a:cubicBezTo>
                  <a:lnTo>
                    <a:pt x="1513" y="8438"/>
                  </a:lnTo>
                  <a:cubicBezTo>
                    <a:pt x="1507" y="8438"/>
                    <a:pt x="1500" y="8437"/>
                    <a:pt x="1493" y="8437"/>
                  </a:cubicBezTo>
                  <a:cubicBezTo>
                    <a:pt x="1298" y="8437"/>
                    <a:pt x="1150" y="8765"/>
                    <a:pt x="1150" y="8765"/>
                  </a:cubicBezTo>
                  <a:lnTo>
                    <a:pt x="1150" y="11828"/>
                  </a:lnTo>
                  <a:cubicBezTo>
                    <a:pt x="1150" y="12022"/>
                    <a:pt x="1308" y="12179"/>
                    <a:pt x="1502" y="12179"/>
                  </a:cubicBezTo>
                  <a:lnTo>
                    <a:pt x="7603" y="12179"/>
                  </a:lnTo>
                  <a:cubicBezTo>
                    <a:pt x="7808" y="12179"/>
                    <a:pt x="7966" y="12022"/>
                    <a:pt x="7966" y="11828"/>
                  </a:cubicBezTo>
                  <a:lnTo>
                    <a:pt x="7966" y="9104"/>
                  </a:lnTo>
                  <a:cubicBezTo>
                    <a:pt x="10315" y="8923"/>
                    <a:pt x="12166" y="6949"/>
                    <a:pt x="12166" y="4552"/>
                  </a:cubicBezTo>
                  <a:cubicBezTo>
                    <a:pt x="12166" y="3939"/>
                    <a:pt x="11668" y="3435"/>
                    <a:pt x="11053" y="3435"/>
                  </a:cubicBezTo>
                  <a:cubicBezTo>
                    <a:pt x="11025" y="3435"/>
                    <a:pt x="10997" y="3436"/>
                    <a:pt x="10968" y="3438"/>
                  </a:cubicBezTo>
                  <a:cubicBezTo>
                    <a:pt x="10412" y="3475"/>
                    <a:pt x="9963" y="3922"/>
                    <a:pt x="9927" y="4479"/>
                  </a:cubicBezTo>
                  <a:cubicBezTo>
                    <a:pt x="9879" y="5133"/>
                    <a:pt x="10399" y="5678"/>
                    <a:pt x="11041" y="5678"/>
                  </a:cubicBezTo>
                  <a:cubicBezTo>
                    <a:pt x="11125" y="5678"/>
                    <a:pt x="11211" y="5666"/>
                    <a:pt x="11295" y="5654"/>
                  </a:cubicBezTo>
                  <a:lnTo>
                    <a:pt x="11295" y="5654"/>
                  </a:lnTo>
                  <a:cubicBezTo>
                    <a:pt x="10823" y="7239"/>
                    <a:pt x="9346" y="8402"/>
                    <a:pt x="7603" y="8402"/>
                  </a:cubicBezTo>
                  <a:lnTo>
                    <a:pt x="7009" y="8402"/>
                  </a:lnTo>
                  <a:cubicBezTo>
                    <a:pt x="7009" y="8402"/>
                    <a:pt x="9128" y="6174"/>
                    <a:pt x="9128" y="4565"/>
                  </a:cubicBezTo>
                  <a:cubicBezTo>
                    <a:pt x="9128" y="2047"/>
                    <a:pt x="7082" y="0"/>
                    <a:pt x="456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54" name="Google Shape;1154;p87"/>
          <p:cNvGrpSpPr/>
          <p:nvPr/>
        </p:nvGrpSpPr>
        <p:grpSpPr>
          <a:xfrm>
            <a:off x="557526" y="-443535"/>
            <a:ext cx="796537" cy="792614"/>
            <a:chOff x="2023850" y="1688075"/>
            <a:chExt cx="304475" cy="304500"/>
          </a:xfrm>
        </p:grpSpPr>
        <p:sp>
          <p:nvSpPr>
            <p:cNvPr id="1155" name="Google Shape;1155;p87"/>
            <p:cNvSpPr/>
            <p:nvPr/>
          </p:nvSpPr>
          <p:spPr>
            <a:xfrm>
              <a:off x="2023850" y="1688075"/>
              <a:ext cx="304475" cy="304500"/>
            </a:xfrm>
            <a:custGeom>
              <a:rect b="b" l="l" r="r" t="t"/>
              <a:pathLst>
                <a:path extrusionOk="0" h="12180" w="12179">
                  <a:moveTo>
                    <a:pt x="6090" y="715"/>
                  </a:moveTo>
                  <a:cubicBezTo>
                    <a:pt x="9056" y="715"/>
                    <a:pt x="11477" y="3124"/>
                    <a:pt x="11477" y="6090"/>
                  </a:cubicBezTo>
                  <a:cubicBezTo>
                    <a:pt x="11477" y="9043"/>
                    <a:pt x="9056" y="11465"/>
                    <a:pt x="6090" y="11465"/>
                  </a:cubicBezTo>
                  <a:cubicBezTo>
                    <a:pt x="3136" y="11465"/>
                    <a:pt x="715" y="9043"/>
                    <a:pt x="715" y="6090"/>
                  </a:cubicBezTo>
                  <a:cubicBezTo>
                    <a:pt x="715" y="3124"/>
                    <a:pt x="3136" y="715"/>
                    <a:pt x="6090" y="715"/>
                  </a:cubicBezTo>
                  <a:close/>
                  <a:moveTo>
                    <a:pt x="6090" y="1"/>
                  </a:moveTo>
                  <a:cubicBezTo>
                    <a:pt x="2736" y="1"/>
                    <a:pt x="1" y="2724"/>
                    <a:pt x="1" y="6090"/>
                  </a:cubicBezTo>
                  <a:cubicBezTo>
                    <a:pt x="1" y="9443"/>
                    <a:pt x="2736" y="12179"/>
                    <a:pt x="6090" y="12179"/>
                  </a:cubicBezTo>
                  <a:cubicBezTo>
                    <a:pt x="9456" y="12179"/>
                    <a:pt x="12179" y="9443"/>
                    <a:pt x="12179" y="6090"/>
                  </a:cubicBezTo>
                  <a:cubicBezTo>
                    <a:pt x="12179" y="2724"/>
                    <a:pt x="9456" y="1"/>
                    <a:pt x="609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6" name="Google Shape;1156;p87"/>
            <p:cNvSpPr/>
            <p:nvPr/>
          </p:nvSpPr>
          <p:spPr>
            <a:xfrm>
              <a:off x="2062300" y="1726225"/>
              <a:ext cx="227900" cy="227900"/>
            </a:xfrm>
            <a:custGeom>
              <a:rect b="b" l="l" r="r" t="t"/>
              <a:pathLst>
                <a:path extrusionOk="0" h="9116" w="9116">
                  <a:moveTo>
                    <a:pt x="4552" y="714"/>
                  </a:moveTo>
                  <a:cubicBezTo>
                    <a:pt x="6683" y="714"/>
                    <a:pt x="8402" y="2433"/>
                    <a:pt x="8402" y="4564"/>
                  </a:cubicBezTo>
                  <a:cubicBezTo>
                    <a:pt x="8402" y="6683"/>
                    <a:pt x="6683" y="8402"/>
                    <a:pt x="4552" y="8402"/>
                  </a:cubicBezTo>
                  <a:cubicBezTo>
                    <a:pt x="2433" y="8402"/>
                    <a:pt x="714" y="6683"/>
                    <a:pt x="714" y="4564"/>
                  </a:cubicBezTo>
                  <a:cubicBezTo>
                    <a:pt x="714" y="2433"/>
                    <a:pt x="2433" y="714"/>
                    <a:pt x="4552" y="714"/>
                  </a:cubicBezTo>
                  <a:close/>
                  <a:moveTo>
                    <a:pt x="4552" y="0"/>
                  </a:moveTo>
                  <a:cubicBezTo>
                    <a:pt x="2046" y="0"/>
                    <a:pt x="1" y="2046"/>
                    <a:pt x="1" y="4564"/>
                  </a:cubicBezTo>
                  <a:cubicBezTo>
                    <a:pt x="1" y="7070"/>
                    <a:pt x="2046" y="9115"/>
                    <a:pt x="4552" y="9115"/>
                  </a:cubicBezTo>
                  <a:cubicBezTo>
                    <a:pt x="7070" y="9115"/>
                    <a:pt x="9116" y="7070"/>
                    <a:pt x="9116" y="4564"/>
                  </a:cubicBezTo>
                  <a:cubicBezTo>
                    <a:pt x="9116" y="2046"/>
                    <a:pt x="7070" y="0"/>
                    <a:pt x="455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7" name="Google Shape;1157;p87"/>
            <p:cNvSpPr/>
            <p:nvPr/>
          </p:nvSpPr>
          <p:spPr>
            <a:xfrm>
              <a:off x="2167625" y="1766150"/>
              <a:ext cx="64175" cy="82650"/>
            </a:xfrm>
            <a:custGeom>
              <a:rect b="b" l="l" r="r" t="t"/>
              <a:pathLst>
                <a:path extrusionOk="0" h="3306" w="2567">
                  <a:moveTo>
                    <a:pt x="329" y="1"/>
                  </a:moveTo>
                  <a:cubicBezTo>
                    <a:pt x="146" y="1"/>
                    <a:pt x="0" y="154"/>
                    <a:pt x="0" y="352"/>
                  </a:cubicBezTo>
                  <a:lnTo>
                    <a:pt x="0" y="2967"/>
                  </a:lnTo>
                  <a:cubicBezTo>
                    <a:pt x="0" y="3149"/>
                    <a:pt x="157" y="3306"/>
                    <a:pt x="351" y="3306"/>
                  </a:cubicBezTo>
                  <a:lnTo>
                    <a:pt x="2204" y="3306"/>
                  </a:lnTo>
                  <a:cubicBezTo>
                    <a:pt x="2397" y="3306"/>
                    <a:pt x="2554" y="3160"/>
                    <a:pt x="2567" y="2967"/>
                  </a:cubicBezTo>
                  <a:cubicBezTo>
                    <a:pt x="2567" y="2773"/>
                    <a:pt x="2409" y="2616"/>
                    <a:pt x="2215" y="2616"/>
                  </a:cubicBezTo>
                  <a:lnTo>
                    <a:pt x="690" y="2616"/>
                  </a:lnTo>
                  <a:lnTo>
                    <a:pt x="690" y="364"/>
                  </a:lnTo>
                  <a:cubicBezTo>
                    <a:pt x="690" y="171"/>
                    <a:pt x="545" y="1"/>
                    <a:pt x="351" y="1"/>
                  </a:cubicBezTo>
                  <a:cubicBezTo>
                    <a:pt x="344" y="1"/>
                    <a:pt x="336" y="1"/>
                    <a:pt x="32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58" name="Google Shape;1158;p87"/>
          <p:cNvGrpSpPr/>
          <p:nvPr/>
        </p:nvGrpSpPr>
        <p:grpSpPr>
          <a:xfrm>
            <a:off x="3555709" y="1369924"/>
            <a:ext cx="2264069" cy="2264069"/>
            <a:chOff x="892750" y="4993750"/>
            <a:chExt cx="483125" cy="483125"/>
          </a:xfrm>
        </p:grpSpPr>
        <p:sp>
          <p:nvSpPr>
            <p:cNvPr id="1159" name="Google Shape;1159;p87"/>
            <p:cNvSpPr/>
            <p:nvPr/>
          </p:nvSpPr>
          <p:spPr>
            <a:xfrm>
              <a:off x="892750" y="4993750"/>
              <a:ext cx="483125" cy="483125"/>
            </a:xfrm>
            <a:custGeom>
              <a:rect b="b" l="l" r="r" t="t"/>
              <a:pathLst>
                <a:path extrusionOk="0" h="19325" w="19325">
                  <a:moveTo>
                    <a:pt x="9662" y="1133"/>
                  </a:moveTo>
                  <a:cubicBezTo>
                    <a:pt x="11824" y="1133"/>
                    <a:pt x="13983" y="1975"/>
                    <a:pt x="15668" y="3657"/>
                  </a:cubicBezTo>
                  <a:cubicBezTo>
                    <a:pt x="19035" y="7027"/>
                    <a:pt x="19035" y="12302"/>
                    <a:pt x="15668" y="15668"/>
                  </a:cubicBezTo>
                  <a:cubicBezTo>
                    <a:pt x="13985" y="17352"/>
                    <a:pt x="11823" y="18193"/>
                    <a:pt x="9662" y="18193"/>
                  </a:cubicBezTo>
                  <a:cubicBezTo>
                    <a:pt x="7501" y="18193"/>
                    <a:pt x="5340" y="17352"/>
                    <a:pt x="3657" y="15668"/>
                  </a:cubicBezTo>
                  <a:cubicBezTo>
                    <a:pt x="290" y="12302"/>
                    <a:pt x="290" y="7024"/>
                    <a:pt x="3657" y="3657"/>
                  </a:cubicBezTo>
                  <a:cubicBezTo>
                    <a:pt x="5341" y="1975"/>
                    <a:pt x="7500" y="1133"/>
                    <a:pt x="9662" y="1133"/>
                  </a:cubicBezTo>
                  <a:close/>
                  <a:moveTo>
                    <a:pt x="9662" y="1"/>
                  </a:moveTo>
                  <a:cubicBezTo>
                    <a:pt x="7117" y="1"/>
                    <a:pt x="4698" y="1015"/>
                    <a:pt x="2856" y="2857"/>
                  </a:cubicBezTo>
                  <a:cubicBezTo>
                    <a:pt x="1015" y="4699"/>
                    <a:pt x="0" y="7117"/>
                    <a:pt x="0" y="9663"/>
                  </a:cubicBezTo>
                  <a:cubicBezTo>
                    <a:pt x="0" y="12208"/>
                    <a:pt x="1015" y="14627"/>
                    <a:pt x="2856" y="16469"/>
                  </a:cubicBezTo>
                  <a:cubicBezTo>
                    <a:pt x="4698" y="18310"/>
                    <a:pt x="7117" y="19325"/>
                    <a:pt x="9662" y="19325"/>
                  </a:cubicBezTo>
                  <a:cubicBezTo>
                    <a:pt x="12208" y="19325"/>
                    <a:pt x="14626" y="18310"/>
                    <a:pt x="16468" y="16469"/>
                  </a:cubicBezTo>
                  <a:cubicBezTo>
                    <a:pt x="18310" y="14627"/>
                    <a:pt x="19324" y="12208"/>
                    <a:pt x="19324" y="9663"/>
                  </a:cubicBezTo>
                  <a:cubicBezTo>
                    <a:pt x="19324" y="7117"/>
                    <a:pt x="18310" y="4699"/>
                    <a:pt x="16468" y="2857"/>
                  </a:cubicBezTo>
                  <a:cubicBezTo>
                    <a:pt x="14626" y="1015"/>
                    <a:pt x="12208" y="1"/>
                    <a:pt x="9662" y="1"/>
                  </a:cubicBezTo>
                  <a:close/>
                </a:path>
              </a:pathLst>
            </a:custGeom>
            <a:solidFill>
              <a:srgbClr val="4A86E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435D74"/>
                </a:solidFill>
                <a:latin typeface="Arial"/>
                <a:ea typeface="Arial"/>
                <a:cs typeface="Arial"/>
                <a:sym typeface="Arial"/>
              </a:endParaRPr>
            </a:p>
          </p:txBody>
        </p:sp>
        <p:sp>
          <p:nvSpPr>
            <p:cNvPr id="1160" name="Google Shape;1160;p87"/>
            <p:cNvSpPr/>
            <p:nvPr/>
          </p:nvSpPr>
          <p:spPr>
            <a:xfrm>
              <a:off x="1021000" y="5052250"/>
              <a:ext cx="230775" cy="253450"/>
            </a:xfrm>
            <a:custGeom>
              <a:rect b="b" l="l" r="r" t="t"/>
              <a:pathLst>
                <a:path extrusionOk="0" h="10138" w="9231">
                  <a:moveTo>
                    <a:pt x="4532" y="1133"/>
                  </a:moveTo>
                  <a:cubicBezTo>
                    <a:pt x="5450" y="1133"/>
                    <a:pt x="6326" y="1483"/>
                    <a:pt x="6936" y="2090"/>
                  </a:cubicBezTo>
                  <a:cubicBezTo>
                    <a:pt x="8261" y="3419"/>
                    <a:pt x="8261" y="5568"/>
                    <a:pt x="6936" y="6894"/>
                  </a:cubicBezTo>
                  <a:lnTo>
                    <a:pt x="6933" y="6894"/>
                  </a:lnTo>
                  <a:cubicBezTo>
                    <a:pt x="6688" y="7142"/>
                    <a:pt x="6404" y="7347"/>
                    <a:pt x="6096" y="7510"/>
                  </a:cubicBezTo>
                  <a:cubicBezTo>
                    <a:pt x="5595" y="7767"/>
                    <a:pt x="5275" y="8135"/>
                    <a:pt x="5154" y="8600"/>
                  </a:cubicBezTo>
                  <a:cubicBezTo>
                    <a:pt x="5079" y="8842"/>
                    <a:pt x="4856" y="9000"/>
                    <a:pt x="4614" y="9000"/>
                  </a:cubicBezTo>
                  <a:cubicBezTo>
                    <a:pt x="4566" y="9000"/>
                    <a:pt x="4517" y="8993"/>
                    <a:pt x="4469" y="8980"/>
                  </a:cubicBezTo>
                  <a:cubicBezTo>
                    <a:pt x="4176" y="8905"/>
                    <a:pt x="3995" y="8612"/>
                    <a:pt x="4058" y="8316"/>
                  </a:cubicBezTo>
                  <a:cubicBezTo>
                    <a:pt x="4254" y="7534"/>
                    <a:pt x="4765" y="6924"/>
                    <a:pt x="5574" y="6504"/>
                  </a:cubicBezTo>
                  <a:cubicBezTo>
                    <a:pt x="6936" y="5801"/>
                    <a:pt x="7220" y="3974"/>
                    <a:pt x="6136" y="2890"/>
                  </a:cubicBezTo>
                  <a:cubicBezTo>
                    <a:pt x="5690" y="2458"/>
                    <a:pt x="5113" y="2243"/>
                    <a:pt x="4535" y="2243"/>
                  </a:cubicBezTo>
                  <a:cubicBezTo>
                    <a:pt x="3958" y="2243"/>
                    <a:pt x="3380" y="2458"/>
                    <a:pt x="2935" y="2890"/>
                  </a:cubicBezTo>
                  <a:cubicBezTo>
                    <a:pt x="2506" y="3313"/>
                    <a:pt x="2268" y="3890"/>
                    <a:pt x="2268" y="4494"/>
                  </a:cubicBezTo>
                  <a:cubicBezTo>
                    <a:pt x="2268" y="4805"/>
                    <a:pt x="2014" y="5058"/>
                    <a:pt x="1703" y="5058"/>
                  </a:cubicBezTo>
                  <a:cubicBezTo>
                    <a:pt x="1389" y="5058"/>
                    <a:pt x="1135" y="4805"/>
                    <a:pt x="1135" y="4494"/>
                  </a:cubicBezTo>
                  <a:cubicBezTo>
                    <a:pt x="1132" y="3591"/>
                    <a:pt x="1492" y="2724"/>
                    <a:pt x="2132" y="2090"/>
                  </a:cubicBezTo>
                  <a:cubicBezTo>
                    <a:pt x="2739" y="1483"/>
                    <a:pt x="3614" y="1133"/>
                    <a:pt x="4532" y="1133"/>
                  </a:cubicBezTo>
                  <a:close/>
                  <a:moveTo>
                    <a:pt x="4532" y="1"/>
                  </a:moveTo>
                  <a:cubicBezTo>
                    <a:pt x="3315" y="1"/>
                    <a:pt x="2150" y="469"/>
                    <a:pt x="1332" y="1290"/>
                  </a:cubicBezTo>
                  <a:cubicBezTo>
                    <a:pt x="477" y="2135"/>
                    <a:pt x="0" y="3289"/>
                    <a:pt x="3" y="4494"/>
                  </a:cubicBezTo>
                  <a:cubicBezTo>
                    <a:pt x="3" y="5430"/>
                    <a:pt x="764" y="6190"/>
                    <a:pt x="1703" y="6190"/>
                  </a:cubicBezTo>
                  <a:cubicBezTo>
                    <a:pt x="2639" y="6190"/>
                    <a:pt x="3400" y="5430"/>
                    <a:pt x="3400" y="4494"/>
                  </a:cubicBezTo>
                  <a:cubicBezTo>
                    <a:pt x="3400" y="3830"/>
                    <a:pt x="3944" y="3358"/>
                    <a:pt x="4535" y="3358"/>
                  </a:cubicBezTo>
                  <a:cubicBezTo>
                    <a:pt x="4731" y="3358"/>
                    <a:pt x="4933" y="3410"/>
                    <a:pt x="5121" y="3524"/>
                  </a:cubicBezTo>
                  <a:cubicBezTo>
                    <a:pt x="5876" y="3986"/>
                    <a:pt x="5837" y="5094"/>
                    <a:pt x="5052" y="5499"/>
                  </a:cubicBezTo>
                  <a:cubicBezTo>
                    <a:pt x="3959" y="6064"/>
                    <a:pt x="3234" y="6945"/>
                    <a:pt x="2959" y="8041"/>
                  </a:cubicBezTo>
                  <a:cubicBezTo>
                    <a:pt x="2742" y="8941"/>
                    <a:pt x="3288" y="9850"/>
                    <a:pt x="4185" y="10083"/>
                  </a:cubicBezTo>
                  <a:cubicBezTo>
                    <a:pt x="4327" y="10119"/>
                    <a:pt x="4470" y="10137"/>
                    <a:pt x="4611" y="10137"/>
                  </a:cubicBezTo>
                  <a:cubicBezTo>
                    <a:pt x="5356" y="10137"/>
                    <a:pt x="6039" y="9642"/>
                    <a:pt x="6247" y="8893"/>
                  </a:cubicBezTo>
                  <a:cubicBezTo>
                    <a:pt x="6262" y="8832"/>
                    <a:pt x="6305" y="8675"/>
                    <a:pt x="6616" y="8515"/>
                  </a:cubicBezTo>
                  <a:cubicBezTo>
                    <a:pt x="7899" y="7851"/>
                    <a:pt x="8787" y="6613"/>
                    <a:pt x="9007" y="5188"/>
                  </a:cubicBezTo>
                  <a:cubicBezTo>
                    <a:pt x="9230" y="3760"/>
                    <a:pt x="8756" y="2313"/>
                    <a:pt x="7736" y="1290"/>
                  </a:cubicBezTo>
                  <a:cubicBezTo>
                    <a:pt x="6918" y="472"/>
                    <a:pt x="5749" y="1"/>
                    <a:pt x="4532" y="1"/>
                  </a:cubicBezTo>
                  <a:close/>
                </a:path>
              </a:pathLst>
            </a:custGeom>
            <a:solidFill>
              <a:srgbClr val="4A86E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435D74"/>
                </a:solidFill>
                <a:latin typeface="Arial"/>
                <a:ea typeface="Arial"/>
                <a:cs typeface="Arial"/>
                <a:sym typeface="Arial"/>
              </a:endParaRPr>
            </a:p>
          </p:txBody>
        </p:sp>
        <p:sp>
          <p:nvSpPr>
            <p:cNvPr id="1161" name="Google Shape;1161;p87"/>
            <p:cNvSpPr/>
            <p:nvPr/>
          </p:nvSpPr>
          <p:spPr>
            <a:xfrm>
              <a:off x="1088475" y="5334425"/>
              <a:ext cx="88350" cy="84925"/>
            </a:xfrm>
            <a:custGeom>
              <a:rect b="b" l="l" r="r" t="t"/>
              <a:pathLst>
                <a:path extrusionOk="0" h="3397" w="3534">
                  <a:moveTo>
                    <a:pt x="1829" y="1129"/>
                  </a:moveTo>
                  <a:cubicBezTo>
                    <a:pt x="2121" y="1129"/>
                    <a:pt x="2401" y="1356"/>
                    <a:pt x="2401" y="1697"/>
                  </a:cubicBezTo>
                  <a:cubicBezTo>
                    <a:pt x="2401" y="2011"/>
                    <a:pt x="2147" y="2265"/>
                    <a:pt x="1833" y="2265"/>
                  </a:cubicBezTo>
                  <a:cubicBezTo>
                    <a:pt x="1329" y="2265"/>
                    <a:pt x="1075" y="1655"/>
                    <a:pt x="1432" y="1296"/>
                  </a:cubicBezTo>
                  <a:cubicBezTo>
                    <a:pt x="1548" y="1181"/>
                    <a:pt x="1690" y="1129"/>
                    <a:pt x="1829" y="1129"/>
                  </a:cubicBezTo>
                  <a:close/>
                  <a:moveTo>
                    <a:pt x="1833" y="0"/>
                  </a:moveTo>
                  <a:cubicBezTo>
                    <a:pt x="1145" y="0"/>
                    <a:pt x="526" y="414"/>
                    <a:pt x="263" y="1048"/>
                  </a:cubicBezTo>
                  <a:cubicBezTo>
                    <a:pt x="0" y="1682"/>
                    <a:pt x="145" y="2413"/>
                    <a:pt x="631" y="2899"/>
                  </a:cubicBezTo>
                  <a:cubicBezTo>
                    <a:pt x="957" y="3224"/>
                    <a:pt x="1391" y="3397"/>
                    <a:pt x="1833" y="3397"/>
                  </a:cubicBezTo>
                  <a:cubicBezTo>
                    <a:pt x="2052" y="3397"/>
                    <a:pt x="2272" y="3354"/>
                    <a:pt x="2482" y="3267"/>
                  </a:cubicBezTo>
                  <a:cubicBezTo>
                    <a:pt x="3116" y="3005"/>
                    <a:pt x="3533" y="2386"/>
                    <a:pt x="3533" y="1697"/>
                  </a:cubicBezTo>
                  <a:cubicBezTo>
                    <a:pt x="3530" y="758"/>
                    <a:pt x="2772" y="0"/>
                    <a:pt x="1833" y="0"/>
                  </a:cubicBezTo>
                  <a:close/>
                </a:path>
              </a:pathLst>
            </a:custGeom>
            <a:solidFill>
              <a:srgbClr val="4A86E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435D74"/>
                </a:solidFill>
                <a:latin typeface="Arial"/>
                <a:ea typeface="Arial"/>
                <a:cs typeface="Arial"/>
                <a:sym typeface="Arial"/>
              </a:endParaRPr>
            </a:p>
          </p:txBody>
        </p:sp>
      </p:grpSp>
      <p:grpSp>
        <p:nvGrpSpPr>
          <p:cNvPr id="1162" name="Google Shape;1162;p87"/>
          <p:cNvGrpSpPr/>
          <p:nvPr/>
        </p:nvGrpSpPr>
        <p:grpSpPr>
          <a:xfrm>
            <a:off x="829912" y="1400959"/>
            <a:ext cx="2264069" cy="2201987"/>
            <a:chOff x="892750" y="4993750"/>
            <a:chExt cx="483125" cy="483125"/>
          </a:xfrm>
        </p:grpSpPr>
        <p:sp>
          <p:nvSpPr>
            <p:cNvPr id="1163" name="Google Shape;1163;p87"/>
            <p:cNvSpPr/>
            <p:nvPr/>
          </p:nvSpPr>
          <p:spPr>
            <a:xfrm>
              <a:off x="892750" y="4993750"/>
              <a:ext cx="483125" cy="483125"/>
            </a:xfrm>
            <a:custGeom>
              <a:rect b="b" l="l" r="r" t="t"/>
              <a:pathLst>
                <a:path extrusionOk="0" h="19325" w="19325">
                  <a:moveTo>
                    <a:pt x="9662" y="1133"/>
                  </a:moveTo>
                  <a:cubicBezTo>
                    <a:pt x="11824" y="1133"/>
                    <a:pt x="13983" y="1975"/>
                    <a:pt x="15668" y="3657"/>
                  </a:cubicBezTo>
                  <a:cubicBezTo>
                    <a:pt x="19035" y="7027"/>
                    <a:pt x="19035" y="12302"/>
                    <a:pt x="15668" y="15668"/>
                  </a:cubicBezTo>
                  <a:cubicBezTo>
                    <a:pt x="13985" y="17352"/>
                    <a:pt x="11823" y="18193"/>
                    <a:pt x="9662" y="18193"/>
                  </a:cubicBezTo>
                  <a:cubicBezTo>
                    <a:pt x="7501" y="18193"/>
                    <a:pt x="5340" y="17352"/>
                    <a:pt x="3657" y="15668"/>
                  </a:cubicBezTo>
                  <a:cubicBezTo>
                    <a:pt x="290" y="12302"/>
                    <a:pt x="290" y="7024"/>
                    <a:pt x="3657" y="3657"/>
                  </a:cubicBezTo>
                  <a:cubicBezTo>
                    <a:pt x="5341" y="1975"/>
                    <a:pt x="7500" y="1133"/>
                    <a:pt x="9662" y="1133"/>
                  </a:cubicBezTo>
                  <a:close/>
                  <a:moveTo>
                    <a:pt x="9662" y="1"/>
                  </a:moveTo>
                  <a:cubicBezTo>
                    <a:pt x="7117" y="1"/>
                    <a:pt x="4698" y="1015"/>
                    <a:pt x="2856" y="2857"/>
                  </a:cubicBezTo>
                  <a:cubicBezTo>
                    <a:pt x="1015" y="4699"/>
                    <a:pt x="0" y="7117"/>
                    <a:pt x="0" y="9663"/>
                  </a:cubicBezTo>
                  <a:cubicBezTo>
                    <a:pt x="0" y="12208"/>
                    <a:pt x="1015" y="14627"/>
                    <a:pt x="2856" y="16469"/>
                  </a:cubicBezTo>
                  <a:cubicBezTo>
                    <a:pt x="4698" y="18310"/>
                    <a:pt x="7117" y="19325"/>
                    <a:pt x="9662" y="19325"/>
                  </a:cubicBezTo>
                  <a:cubicBezTo>
                    <a:pt x="12208" y="19325"/>
                    <a:pt x="14626" y="18310"/>
                    <a:pt x="16468" y="16469"/>
                  </a:cubicBezTo>
                  <a:cubicBezTo>
                    <a:pt x="18310" y="14627"/>
                    <a:pt x="19324" y="12208"/>
                    <a:pt x="19324" y="9663"/>
                  </a:cubicBezTo>
                  <a:cubicBezTo>
                    <a:pt x="19324" y="7117"/>
                    <a:pt x="18310" y="4699"/>
                    <a:pt x="16468" y="2857"/>
                  </a:cubicBezTo>
                  <a:cubicBezTo>
                    <a:pt x="14626" y="1015"/>
                    <a:pt x="12208" y="1"/>
                    <a:pt x="9662" y="1"/>
                  </a:cubicBezTo>
                  <a:close/>
                </a:path>
              </a:pathLst>
            </a:custGeom>
            <a:solidFill>
              <a:srgbClr val="B4A7D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435D74"/>
                </a:solidFill>
                <a:latin typeface="Arial"/>
                <a:ea typeface="Arial"/>
                <a:cs typeface="Arial"/>
                <a:sym typeface="Arial"/>
              </a:endParaRPr>
            </a:p>
          </p:txBody>
        </p:sp>
        <p:sp>
          <p:nvSpPr>
            <p:cNvPr id="1164" name="Google Shape;1164;p87"/>
            <p:cNvSpPr/>
            <p:nvPr/>
          </p:nvSpPr>
          <p:spPr>
            <a:xfrm>
              <a:off x="1021000" y="5052250"/>
              <a:ext cx="230775" cy="253450"/>
            </a:xfrm>
            <a:custGeom>
              <a:rect b="b" l="l" r="r" t="t"/>
              <a:pathLst>
                <a:path extrusionOk="0" h="10138" w="9231">
                  <a:moveTo>
                    <a:pt x="4532" y="1133"/>
                  </a:moveTo>
                  <a:cubicBezTo>
                    <a:pt x="5450" y="1133"/>
                    <a:pt x="6326" y="1483"/>
                    <a:pt x="6936" y="2090"/>
                  </a:cubicBezTo>
                  <a:cubicBezTo>
                    <a:pt x="8261" y="3419"/>
                    <a:pt x="8261" y="5568"/>
                    <a:pt x="6936" y="6894"/>
                  </a:cubicBezTo>
                  <a:lnTo>
                    <a:pt x="6933" y="6894"/>
                  </a:lnTo>
                  <a:cubicBezTo>
                    <a:pt x="6688" y="7142"/>
                    <a:pt x="6404" y="7347"/>
                    <a:pt x="6096" y="7510"/>
                  </a:cubicBezTo>
                  <a:cubicBezTo>
                    <a:pt x="5595" y="7767"/>
                    <a:pt x="5275" y="8135"/>
                    <a:pt x="5154" y="8600"/>
                  </a:cubicBezTo>
                  <a:cubicBezTo>
                    <a:pt x="5079" y="8842"/>
                    <a:pt x="4856" y="9000"/>
                    <a:pt x="4614" y="9000"/>
                  </a:cubicBezTo>
                  <a:cubicBezTo>
                    <a:pt x="4566" y="9000"/>
                    <a:pt x="4517" y="8993"/>
                    <a:pt x="4469" y="8980"/>
                  </a:cubicBezTo>
                  <a:cubicBezTo>
                    <a:pt x="4176" y="8905"/>
                    <a:pt x="3995" y="8612"/>
                    <a:pt x="4058" y="8316"/>
                  </a:cubicBezTo>
                  <a:cubicBezTo>
                    <a:pt x="4254" y="7534"/>
                    <a:pt x="4765" y="6924"/>
                    <a:pt x="5574" y="6504"/>
                  </a:cubicBezTo>
                  <a:cubicBezTo>
                    <a:pt x="6936" y="5801"/>
                    <a:pt x="7220" y="3974"/>
                    <a:pt x="6136" y="2890"/>
                  </a:cubicBezTo>
                  <a:cubicBezTo>
                    <a:pt x="5690" y="2458"/>
                    <a:pt x="5113" y="2243"/>
                    <a:pt x="4535" y="2243"/>
                  </a:cubicBezTo>
                  <a:cubicBezTo>
                    <a:pt x="3958" y="2243"/>
                    <a:pt x="3380" y="2458"/>
                    <a:pt x="2935" y="2890"/>
                  </a:cubicBezTo>
                  <a:cubicBezTo>
                    <a:pt x="2506" y="3313"/>
                    <a:pt x="2268" y="3890"/>
                    <a:pt x="2268" y="4494"/>
                  </a:cubicBezTo>
                  <a:cubicBezTo>
                    <a:pt x="2268" y="4805"/>
                    <a:pt x="2014" y="5058"/>
                    <a:pt x="1703" y="5058"/>
                  </a:cubicBezTo>
                  <a:cubicBezTo>
                    <a:pt x="1389" y="5058"/>
                    <a:pt x="1135" y="4805"/>
                    <a:pt x="1135" y="4494"/>
                  </a:cubicBezTo>
                  <a:cubicBezTo>
                    <a:pt x="1132" y="3591"/>
                    <a:pt x="1492" y="2724"/>
                    <a:pt x="2132" y="2090"/>
                  </a:cubicBezTo>
                  <a:cubicBezTo>
                    <a:pt x="2739" y="1483"/>
                    <a:pt x="3614" y="1133"/>
                    <a:pt x="4532" y="1133"/>
                  </a:cubicBezTo>
                  <a:close/>
                  <a:moveTo>
                    <a:pt x="4532" y="1"/>
                  </a:moveTo>
                  <a:cubicBezTo>
                    <a:pt x="3315" y="1"/>
                    <a:pt x="2150" y="469"/>
                    <a:pt x="1332" y="1290"/>
                  </a:cubicBezTo>
                  <a:cubicBezTo>
                    <a:pt x="477" y="2135"/>
                    <a:pt x="0" y="3289"/>
                    <a:pt x="3" y="4494"/>
                  </a:cubicBezTo>
                  <a:cubicBezTo>
                    <a:pt x="3" y="5430"/>
                    <a:pt x="764" y="6190"/>
                    <a:pt x="1703" y="6190"/>
                  </a:cubicBezTo>
                  <a:cubicBezTo>
                    <a:pt x="2639" y="6190"/>
                    <a:pt x="3400" y="5430"/>
                    <a:pt x="3400" y="4494"/>
                  </a:cubicBezTo>
                  <a:cubicBezTo>
                    <a:pt x="3400" y="3830"/>
                    <a:pt x="3944" y="3358"/>
                    <a:pt x="4535" y="3358"/>
                  </a:cubicBezTo>
                  <a:cubicBezTo>
                    <a:pt x="4731" y="3358"/>
                    <a:pt x="4933" y="3410"/>
                    <a:pt x="5121" y="3524"/>
                  </a:cubicBezTo>
                  <a:cubicBezTo>
                    <a:pt x="5876" y="3986"/>
                    <a:pt x="5837" y="5094"/>
                    <a:pt x="5052" y="5499"/>
                  </a:cubicBezTo>
                  <a:cubicBezTo>
                    <a:pt x="3959" y="6064"/>
                    <a:pt x="3234" y="6945"/>
                    <a:pt x="2959" y="8041"/>
                  </a:cubicBezTo>
                  <a:cubicBezTo>
                    <a:pt x="2742" y="8941"/>
                    <a:pt x="3288" y="9850"/>
                    <a:pt x="4185" y="10083"/>
                  </a:cubicBezTo>
                  <a:cubicBezTo>
                    <a:pt x="4327" y="10119"/>
                    <a:pt x="4470" y="10137"/>
                    <a:pt x="4611" y="10137"/>
                  </a:cubicBezTo>
                  <a:cubicBezTo>
                    <a:pt x="5356" y="10137"/>
                    <a:pt x="6039" y="9642"/>
                    <a:pt x="6247" y="8893"/>
                  </a:cubicBezTo>
                  <a:cubicBezTo>
                    <a:pt x="6262" y="8832"/>
                    <a:pt x="6305" y="8675"/>
                    <a:pt x="6616" y="8515"/>
                  </a:cubicBezTo>
                  <a:cubicBezTo>
                    <a:pt x="7899" y="7851"/>
                    <a:pt x="8787" y="6613"/>
                    <a:pt x="9007" y="5188"/>
                  </a:cubicBezTo>
                  <a:cubicBezTo>
                    <a:pt x="9230" y="3760"/>
                    <a:pt x="8756" y="2313"/>
                    <a:pt x="7736" y="1290"/>
                  </a:cubicBezTo>
                  <a:cubicBezTo>
                    <a:pt x="6918" y="472"/>
                    <a:pt x="5749" y="1"/>
                    <a:pt x="4532" y="1"/>
                  </a:cubicBezTo>
                  <a:close/>
                </a:path>
              </a:pathLst>
            </a:custGeom>
            <a:solidFill>
              <a:srgbClr val="B4A7D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435D74"/>
                </a:solidFill>
                <a:latin typeface="Arial"/>
                <a:ea typeface="Arial"/>
                <a:cs typeface="Arial"/>
                <a:sym typeface="Arial"/>
              </a:endParaRPr>
            </a:p>
          </p:txBody>
        </p:sp>
        <p:sp>
          <p:nvSpPr>
            <p:cNvPr id="1165" name="Google Shape;1165;p87"/>
            <p:cNvSpPr/>
            <p:nvPr/>
          </p:nvSpPr>
          <p:spPr>
            <a:xfrm>
              <a:off x="1088475" y="5334425"/>
              <a:ext cx="88350" cy="84925"/>
            </a:xfrm>
            <a:custGeom>
              <a:rect b="b" l="l" r="r" t="t"/>
              <a:pathLst>
                <a:path extrusionOk="0" h="3397" w="3534">
                  <a:moveTo>
                    <a:pt x="1829" y="1129"/>
                  </a:moveTo>
                  <a:cubicBezTo>
                    <a:pt x="2121" y="1129"/>
                    <a:pt x="2401" y="1356"/>
                    <a:pt x="2401" y="1697"/>
                  </a:cubicBezTo>
                  <a:cubicBezTo>
                    <a:pt x="2401" y="2011"/>
                    <a:pt x="2147" y="2265"/>
                    <a:pt x="1833" y="2265"/>
                  </a:cubicBezTo>
                  <a:cubicBezTo>
                    <a:pt x="1329" y="2265"/>
                    <a:pt x="1075" y="1655"/>
                    <a:pt x="1432" y="1296"/>
                  </a:cubicBezTo>
                  <a:cubicBezTo>
                    <a:pt x="1548" y="1181"/>
                    <a:pt x="1690" y="1129"/>
                    <a:pt x="1829" y="1129"/>
                  </a:cubicBezTo>
                  <a:close/>
                  <a:moveTo>
                    <a:pt x="1833" y="0"/>
                  </a:moveTo>
                  <a:cubicBezTo>
                    <a:pt x="1145" y="0"/>
                    <a:pt x="526" y="414"/>
                    <a:pt x="263" y="1048"/>
                  </a:cubicBezTo>
                  <a:cubicBezTo>
                    <a:pt x="0" y="1682"/>
                    <a:pt x="145" y="2413"/>
                    <a:pt x="631" y="2899"/>
                  </a:cubicBezTo>
                  <a:cubicBezTo>
                    <a:pt x="957" y="3224"/>
                    <a:pt x="1391" y="3397"/>
                    <a:pt x="1833" y="3397"/>
                  </a:cubicBezTo>
                  <a:cubicBezTo>
                    <a:pt x="2052" y="3397"/>
                    <a:pt x="2272" y="3354"/>
                    <a:pt x="2482" y="3267"/>
                  </a:cubicBezTo>
                  <a:cubicBezTo>
                    <a:pt x="3116" y="3005"/>
                    <a:pt x="3533" y="2386"/>
                    <a:pt x="3533" y="1697"/>
                  </a:cubicBezTo>
                  <a:cubicBezTo>
                    <a:pt x="3530" y="758"/>
                    <a:pt x="2772" y="0"/>
                    <a:pt x="1833" y="0"/>
                  </a:cubicBezTo>
                  <a:close/>
                </a:path>
              </a:pathLst>
            </a:custGeom>
            <a:solidFill>
              <a:srgbClr val="B4A7D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435D74"/>
                </a:solidFill>
                <a:latin typeface="Arial"/>
                <a:ea typeface="Arial"/>
                <a:cs typeface="Arial"/>
                <a:sym typeface="Arial"/>
              </a:endParaRPr>
            </a:p>
          </p:txBody>
        </p:sp>
      </p:grpSp>
      <p:grpSp>
        <p:nvGrpSpPr>
          <p:cNvPr id="1166" name="Google Shape;1166;p87"/>
          <p:cNvGrpSpPr/>
          <p:nvPr/>
        </p:nvGrpSpPr>
        <p:grpSpPr>
          <a:xfrm>
            <a:off x="6172101" y="1274774"/>
            <a:ext cx="2264069" cy="2264069"/>
            <a:chOff x="768649" y="4980125"/>
            <a:chExt cx="483125" cy="483125"/>
          </a:xfrm>
        </p:grpSpPr>
        <p:sp>
          <p:nvSpPr>
            <p:cNvPr id="1167" name="Google Shape;1167;p87"/>
            <p:cNvSpPr/>
            <p:nvPr/>
          </p:nvSpPr>
          <p:spPr>
            <a:xfrm>
              <a:off x="768649" y="4980125"/>
              <a:ext cx="483125" cy="483125"/>
            </a:xfrm>
            <a:custGeom>
              <a:rect b="b" l="l" r="r" t="t"/>
              <a:pathLst>
                <a:path extrusionOk="0" h="19325" w="19325">
                  <a:moveTo>
                    <a:pt x="9662" y="1133"/>
                  </a:moveTo>
                  <a:cubicBezTo>
                    <a:pt x="11824" y="1133"/>
                    <a:pt x="13983" y="1975"/>
                    <a:pt x="15668" y="3657"/>
                  </a:cubicBezTo>
                  <a:cubicBezTo>
                    <a:pt x="19035" y="7027"/>
                    <a:pt x="19035" y="12302"/>
                    <a:pt x="15668" y="15668"/>
                  </a:cubicBezTo>
                  <a:cubicBezTo>
                    <a:pt x="13985" y="17352"/>
                    <a:pt x="11823" y="18193"/>
                    <a:pt x="9662" y="18193"/>
                  </a:cubicBezTo>
                  <a:cubicBezTo>
                    <a:pt x="7501" y="18193"/>
                    <a:pt x="5340" y="17352"/>
                    <a:pt x="3657" y="15668"/>
                  </a:cubicBezTo>
                  <a:cubicBezTo>
                    <a:pt x="290" y="12302"/>
                    <a:pt x="290" y="7024"/>
                    <a:pt x="3657" y="3657"/>
                  </a:cubicBezTo>
                  <a:cubicBezTo>
                    <a:pt x="5341" y="1975"/>
                    <a:pt x="7500" y="1133"/>
                    <a:pt x="9662" y="1133"/>
                  </a:cubicBezTo>
                  <a:close/>
                  <a:moveTo>
                    <a:pt x="9662" y="1"/>
                  </a:moveTo>
                  <a:cubicBezTo>
                    <a:pt x="7117" y="1"/>
                    <a:pt x="4698" y="1015"/>
                    <a:pt x="2856" y="2857"/>
                  </a:cubicBezTo>
                  <a:cubicBezTo>
                    <a:pt x="1015" y="4699"/>
                    <a:pt x="0" y="7117"/>
                    <a:pt x="0" y="9663"/>
                  </a:cubicBezTo>
                  <a:cubicBezTo>
                    <a:pt x="0" y="12208"/>
                    <a:pt x="1015" y="14627"/>
                    <a:pt x="2856" y="16469"/>
                  </a:cubicBezTo>
                  <a:cubicBezTo>
                    <a:pt x="4698" y="18310"/>
                    <a:pt x="7117" y="19325"/>
                    <a:pt x="9662" y="19325"/>
                  </a:cubicBezTo>
                  <a:cubicBezTo>
                    <a:pt x="12208" y="19325"/>
                    <a:pt x="14626" y="18310"/>
                    <a:pt x="16468" y="16469"/>
                  </a:cubicBezTo>
                  <a:cubicBezTo>
                    <a:pt x="18310" y="14627"/>
                    <a:pt x="19324" y="12208"/>
                    <a:pt x="19324" y="9663"/>
                  </a:cubicBezTo>
                  <a:cubicBezTo>
                    <a:pt x="19324" y="7117"/>
                    <a:pt x="18310" y="4699"/>
                    <a:pt x="16468" y="2857"/>
                  </a:cubicBezTo>
                  <a:cubicBezTo>
                    <a:pt x="14626" y="1015"/>
                    <a:pt x="12208" y="1"/>
                    <a:pt x="9662" y="1"/>
                  </a:cubicBezTo>
                  <a:close/>
                </a:path>
              </a:pathLst>
            </a:custGeom>
            <a:solidFill>
              <a:srgbClr val="81BB4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435D74"/>
                </a:solidFill>
                <a:latin typeface="Arial"/>
                <a:ea typeface="Arial"/>
                <a:cs typeface="Arial"/>
                <a:sym typeface="Arial"/>
              </a:endParaRPr>
            </a:p>
          </p:txBody>
        </p:sp>
        <p:sp>
          <p:nvSpPr>
            <p:cNvPr id="1168" name="Google Shape;1168;p87"/>
            <p:cNvSpPr/>
            <p:nvPr/>
          </p:nvSpPr>
          <p:spPr>
            <a:xfrm>
              <a:off x="894824" y="5045966"/>
              <a:ext cx="230775" cy="253450"/>
            </a:xfrm>
            <a:custGeom>
              <a:rect b="b" l="l" r="r" t="t"/>
              <a:pathLst>
                <a:path extrusionOk="0" h="10138" w="9231">
                  <a:moveTo>
                    <a:pt x="4532" y="1133"/>
                  </a:moveTo>
                  <a:cubicBezTo>
                    <a:pt x="5450" y="1133"/>
                    <a:pt x="6326" y="1483"/>
                    <a:pt x="6936" y="2090"/>
                  </a:cubicBezTo>
                  <a:cubicBezTo>
                    <a:pt x="8261" y="3419"/>
                    <a:pt x="8261" y="5568"/>
                    <a:pt x="6936" y="6894"/>
                  </a:cubicBezTo>
                  <a:lnTo>
                    <a:pt x="6933" y="6894"/>
                  </a:lnTo>
                  <a:cubicBezTo>
                    <a:pt x="6688" y="7142"/>
                    <a:pt x="6404" y="7347"/>
                    <a:pt x="6096" y="7510"/>
                  </a:cubicBezTo>
                  <a:cubicBezTo>
                    <a:pt x="5595" y="7767"/>
                    <a:pt x="5275" y="8135"/>
                    <a:pt x="5154" y="8600"/>
                  </a:cubicBezTo>
                  <a:cubicBezTo>
                    <a:pt x="5079" y="8842"/>
                    <a:pt x="4856" y="9000"/>
                    <a:pt x="4614" y="9000"/>
                  </a:cubicBezTo>
                  <a:cubicBezTo>
                    <a:pt x="4566" y="9000"/>
                    <a:pt x="4517" y="8993"/>
                    <a:pt x="4469" y="8980"/>
                  </a:cubicBezTo>
                  <a:cubicBezTo>
                    <a:pt x="4176" y="8905"/>
                    <a:pt x="3995" y="8612"/>
                    <a:pt x="4058" y="8316"/>
                  </a:cubicBezTo>
                  <a:cubicBezTo>
                    <a:pt x="4254" y="7534"/>
                    <a:pt x="4765" y="6924"/>
                    <a:pt x="5574" y="6504"/>
                  </a:cubicBezTo>
                  <a:cubicBezTo>
                    <a:pt x="6936" y="5801"/>
                    <a:pt x="7220" y="3974"/>
                    <a:pt x="6136" y="2890"/>
                  </a:cubicBezTo>
                  <a:cubicBezTo>
                    <a:pt x="5690" y="2458"/>
                    <a:pt x="5113" y="2243"/>
                    <a:pt x="4535" y="2243"/>
                  </a:cubicBezTo>
                  <a:cubicBezTo>
                    <a:pt x="3958" y="2243"/>
                    <a:pt x="3380" y="2458"/>
                    <a:pt x="2935" y="2890"/>
                  </a:cubicBezTo>
                  <a:cubicBezTo>
                    <a:pt x="2506" y="3313"/>
                    <a:pt x="2268" y="3890"/>
                    <a:pt x="2268" y="4494"/>
                  </a:cubicBezTo>
                  <a:cubicBezTo>
                    <a:pt x="2268" y="4805"/>
                    <a:pt x="2014" y="5058"/>
                    <a:pt x="1703" y="5058"/>
                  </a:cubicBezTo>
                  <a:cubicBezTo>
                    <a:pt x="1389" y="5058"/>
                    <a:pt x="1135" y="4805"/>
                    <a:pt x="1135" y="4494"/>
                  </a:cubicBezTo>
                  <a:cubicBezTo>
                    <a:pt x="1132" y="3591"/>
                    <a:pt x="1492" y="2724"/>
                    <a:pt x="2132" y="2090"/>
                  </a:cubicBezTo>
                  <a:cubicBezTo>
                    <a:pt x="2739" y="1483"/>
                    <a:pt x="3614" y="1133"/>
                    <a:pt x="4532" y="1133"/>
                  </a:cubicBezTo>
                  <a:close/>
                  <a:moveTo>
                    <a:pt x="4532" y="1"/>
                  </a:moveTo>
                  <a:cubicBezTo>
                    <a:pt x="3315" y="1"/>
                    <a:pt x="2150" y="469"/>
                    <a:pt x="1332" y="1290"/>
                  </a:cubicBezTo>
                  <a:cubicBezTo>
                    <a:pt x="477" y="2135"/>
                    <a:pt x="0" y="3289"/>
                    <a:pt x="3" y="4494"/>
                  </a:cubicBezTo>
                  <a:cubicBezTo>
                    <a:pt x="3" y="5430"/>
                    <a:pt x="764" y="6190"/>
                    <a:pt x="1703" y="6190"/>
                  </a:cubicBezTo>
                  <a:cubicBezTo>
                    <a:pt x="2639" y="6190"/>
                    <a:pt x="3400" y="5430"/>
                    <a:pt x="3400" y="4494"/>
                  </a:cubicBezTo>
                  <a:cubicBezTo>
                    <a:pt x="3400" y="3830"/>
                    <a:pt x="3944" y="3358"/>
                    <a:pt x="4535" y="3358"/>
                  </a:cubicBezTo>
                  <a:cubicBezTo>
                    <a:pt x="4731" y="3358"/>
                    <a:pt x="4933" y="3410"/>
                    <a:pt x="5121" y="3524"/>
                  </a:cubicBezTo>
                  <a:cubicBezTo>
                    <a:pt x="5876" y="3986"/>
                    <a:pt x="5837" y="5094"/>
                    <a:pt x="5052" y="5499"/>
                  </a:cubicBezTo>
                  <a:cubicBezTo>
                    <a:pt x="3959" y="6064"/>
                    <a:pt x="3234" y="6945"/>
                    <a:pt x="2959" y="8041"/>
                  </a:cubicBezTo>
                  <a:cubicBezTo>
                    <a:pt x="2742" y="8941"/>
                    <a:pt x="3288" y="9850"/>
                    <a:pt x="4185" y="10083"/>
                  </a:cubicBezTo>
                  <a:cubicBezTo>
                    <a:pt x="4327" y="10119"/>
                    <a:pt x="4470" y="10137"/>
                    <a:pt x="4611" y="10137"/>
                  </a:cubicBezTo>
                  <a:cubicBezTo>
                    <a:pt x="5356" y="10137"/>
                    <a:pt x="6039" y="9642"/>
                    <a:pt x="6247" y="8893"/>
                  </a:cubicBezTo>
                  <a:cubicBezTo>
                    <a:pt x="6262" y="8832"/>
                    <a:pt x="6305" y="8675"/>
                    <a:pt x="6616" y="8515"/>
                  </a:cubicBezTo>
                  <a:cubicBezTo>
                    <a:pt x="7899" y="7851"/>
                    <a:pt x="8787" y="6613"/>
                    <a:pt x="9007" y="5188"/>
                  </a:cubicBezTo>
                  <a:cubicBezTo>
                    <a:pt x="9230" y="3760"/>
                    <a:pt x="8756" y="2313"/>
                    <a:pt x="7736" y="1290"/>
                  </a:cubicBezTo>
                  <a:cubicBezTo>
                    <a:pt x="6918" y="472"/>
                    <a:pt x="5749" y="1"/>
                    <a:pt x="4532" y="1"/>
                  </a:cubicBezTo>
                  <a:close/>
                </a:path>
              </a:pathLst>
            </a:custGeom>
            <a:solidFill>
              <a:srgbClr val="81BB4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435D74"/>
                </a:solidFill>
                <a:latin typeface="Arial"/>
                <a:ea typeface="Arial"/>
                <a:cs typeface="Arial"/>
                <a:sym typeface="Arial"/>
              </a:endParaRPr>
            </a:p>
          </p:txBody>
        </p:sp>
        <p:sp>
          <p:nvSpPr>
            <p:cNvPr id="1169" name="Google Shape;1169;p87"/>
            <p:cNvSpPr/>
            <p:nvPr/>
          </p:nvSpPr>
          <p:spPr>
            <a:xfrm>
              <a:off x="966038" y="5328589"/>
              <a:ext cx="88350" cy="84925"/>
            </a:xfrm>
            <a:custGeom>
              <a:rect b="b" l="l" r="r" t="t"/>
              <a:pathLst>
                <a:path extrusionOk="0" h="3397" w="3534">
                  <a:moveTo>
                    <a:pt x="1829" y="1129"/>
                  </a:moveTo>
                  <a:cubicBezTo>
                    <a:pt x="2121" y="1129"/>
                    <a:pt x="2401" y="1356"/>
                    <a:pt x="2401" y="1697"/>
                  </a:cubicBezTo>
                  <a:cubicBezTo>
                    <a:pt x="2401" y="2011"/>
                    <a:pt x="2147" y="2265"/>
                    <a:pt x="1833" y="2265"/>
                  </a:cubicBezTo>
                  <a:cubicBezTo>
                    <a:pt x="1329" y="2265"/>
                    <a:pt x="1075" y="1655"/>
                    <a:pt x="1432" y="1296"/>
                  </a:cubicBezTo>
                  <a:cubicBezTo>
                    <a:pt x="1548" y="1181"/>
                    <a:pt x="1690" y="1129"/>
                    <a:pt x="1829" y="1129"/>
                  </a:cubicBezTo>
                  <a:close/>
                  <a:moveTo>
                    <a:pt x="1833" y="0"/>
                  </a:moveTo>
                  <a:cubicBezTo>
                    <a:pt x="1145" y="0"/>
                    <a:pt x="526" y="414"/>
                    <a:pt x="263" y="1048"/>
                  </a:cubicBezTo>
                  <a:cubicBezTo>
                    <a:pt x="0" y="1682"/>
                    <a:pt x="145" y="2413"/>
                    <a:pt x="631" y="2899"/>
                  </a:cubicBezTo>
                  <a:cubicBezTo>
                    <a:pt x="957" y="3224"/>
                    <a:pt x="1391" y="3397"/>
                    <a:pt x="1833" y="3397"/>
                  </a:cubicBezTo>
                  <a:cubicBezTo>
                    <a:pt x="2052" y="3397"/>
                    <a:pt x="2272" y="3354"/>
                    <a:pt x="2482" y="3267"/>
                  </a:cubicBezTo>
                  <a:cubicBezTo>
                    <a:pt x="3116" y="3005"/>
                    <a:pt x="3533" y="2386"/>
                    <a:pt x="3533" y="1697"/>
                  </a:cubicBezTo>
                  <a:cubicBezTo>
                    <a:pt x="3530" y="758"/>
                    <a:pt x="2772" y="0"/>
                    <a:pt x="1833" y="0"/>
                  </a:cubicBezTo>
                  <a:close/>
                </a:path>
              </a:pathLst>
            </a:custGeom>
            <a:solidFill>
              <a:srgbClr val="81BB4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435D74"/>
                </a:solidFill>
                <a:latin typeface="Arial"/>
                <a:ea typeface="Arial"/>
                <a:cs typeface="Arial"/>
                <a:sym typeface="Arial"/>
              </a:endParaRPr>
            </a:p>
          </p:txBody>
        </p:sp>
      </p:grpSp>
      <p:sp>
        <p:nvSpPr>
          <p:cNvPr id="1170" name="Google Shape;1170;p87"/>
          <p:cNvSpPr txBox="1"/>
          <p:nvPr/>
        </p:nvSpPr>
        <p:spPr>
          <a:xfrm>
            <a:off x="1620950" y="4157108"/>
            <a:ext cx="6290700" cy="9864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1000"/>
              </a:spcBef>
              <a:spcAft>
                <a:spcPts val="0"/>
              </a:spcAft>
              <a:buNone/>
            </a:pPr>
            <a:r>
              <a:rPr lang="en" sz="2100">
                <a:solidFill>
                  <a:schemeClr val="accent4"/>
                </a:solidFill>
                <a:latin typeface="Architects Daughter"/>
                <a:ea typeface="Architects Daughter"/>
                <a:cs typeface="Architects Daughter"/>
                <a:sym typeface="Architects Daughter"/>
              </a:rPr>
              <a:t>Send Questions to:</a:t>
            </a:r>
            <a:endParaRPr sz="2100">
              <a:solidFill>
                <a:schemeClr val="accent4"/>
              </a:solidFill>
              <a:latin typeface="Architects Daughter"/>
              <a:ea typeface="Architects Daughter"/>
              <a:cs typeface="Architects Daughter"/>
              <a:sym typeface="Architects Daughter"/>
            </a:endParaRPr>
          </a:p>
          <a:p>
            <a:pPr indent="0" lvl="0" marL="0" rtl="0" algn="ctr">
              <a:lnSpc>
                <a:spcPct val="90000"/>
              </a:lnSpc>
              <a:spcBef>
                <a:spcPts val="1000"/>
              </a:spcBef>
              <a:spcAft>
                <a:spcPts val="0"/>
              </a:spcAft>
              <a:buNone/>
            </a:pPr>
            <a:r>
              <a:rPr b="1" lang="en" sz="3100">
                <a:solidFill>
                  <a:schemeClr val="accent4"/>
                </a:solidFill>
                <a:latin typeface="Architects Daughter"/>
                <a:ea typeface="Architects Daughter"/>
                <a:cs typeface="Architects Daughter"/>
                <a:sym typeface="Architects Daughter"/>
              </a:rPr>
              <a:t>SOTAinfo@rcsdk12.org</a:t>
            </a:r>
            <a:endParaRPr b="1" sz="3100">
              <a:solidFill>
                <a:schemeClr val="accent4"/>
              </a:solidFill>
              <a:latin typeface="Architects Daughter"/>
              <a:ea typeface="Architects Daughter"/>
              <a:cs typeface="Architects Daughter"/>
              <a:sym typeface="Architects Daughte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4" name="Shape 1174"/>
        <p:cNvGrpSpPr/>
        <p:nvPr/>
      </p:nvGrpSpPr>
      <p:grpSpPr>
        <a:xfrm>
          <a:off x="0" y="0"/>
          <a:ext cx="0" cy="0"/>
          <a:chOff x="0" y="0"/>
          <a:chExt cx="0" cy="0"/>
        </a:xfrm>
      </p:grpSpPr>
      <p:sp>
        <p:nvSpPr>
          <p:cNvPr id="1175" name="Google Shape;1175;p88"/>
          <p:cNvSpPr/>
          <p:nvPr/>
        </p:nvSpPr>
        <p:spPr>
          <a:xfrm>
            <a:off x="5973663" y="2724151"/>
            <a:ext cx="789000" cy="789000"/>
          </a:xfrm>
          <a:prstGeom prst="ellipse">
            <a:avLst/>
          </a:prstGeom>
          <a:solidFill>
            <a:srgbClr val="652D6B">
              <a:alpha val="73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6" name="Google Shape;1176;p88"/>
          <p:cNvSpPr/>
          <p:nvPr/>
        </p:nvSpPr>
        <p:spPr>
          <a:xfrm>
            <a:off x="6962338" y="2724151"/>
            <a:ext cx="789000" cy="789000"/>
          </a:xfrm>
          <a:prstGeom prst="ellipse">
            <a:avLst/>
          </a:prstGeom>
          <a:solidFill>
            <a:srgbClr val="DFE251">
              <a:alpha val="734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7" name="Google Shape;1177;p88"/>
          <p:cNvSpPr/>
          <p:nvPr/>
        </p:nvSpPr>
        <p:spPr>
          <a:xfrm>
            <a:off x="4985000" y="2724151"/>
            <a:ext cx="789000" cy="789000"/>
          </a:xfrm>
          <a:prstGeom prst="ellipse">
            <a:avLst/>
          </a:prstGeom>
          <a:solidFill>
            <a:srgbClr val="038E8A">
              <a:alpha val="72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8" name="Google Shape;1178;p88"/>
          <p:cNvSpPr txBox="1"/>
          <p:nvPr>
            <p:ph type="ctrTitle"/>
          </p:nvPr>
        </p:nvSpPr>
        <p:spPr>
          <a:xfrm>
            <a:off x="4139950" y="98550"/>
            <a:ext cx="4284000" cy="1267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900"/>
              <a:t>Thank you for your attendance and welcome “home”. #SOTASTRONG</a:t>
            </a:r>
            <a:endParaRPr sz="1900"/>
          </a:p>
          <a:p>
            <a:pPr indent="0" lvl="0" marL="0" rtl="0" algn="ctr">
              <a:spcBef>
                <a:spcPts val="0"/>
              </a:spcBef>
              <a:spcAft>
                <a:spcPts val="0"/>
              </a:spcAft>
              <a:buNone/>
            </a:pPr>
            <a:r>
              <a:rPr lang="en" sz="1900"/>
              <a:t>See you in September!</a:t>
            </a:r>
            <a:endParaRPr sz="1900"/>
          </a:p>
        </p:txBody>
      </p:sp>
      <p:sp>
        <p:nvSpPr>
          <p:cNvPr id="1179" name="Google Shape;1179;p88"/>
          <p:cNvSpPr txBox="1"/>
          <p:nvPr>
            <p:ph idx="1" type="subTitle"/>
          </p:nvPr>
        </p:nvSpPr>
        <p:spPr>
          <a:xfrm>
            <a:off x="4135000" y="1286200"/>
            <a:ext cx="4293900" cy="1091400"/>
          </a:xfrm>
          <a:prstGeom prst="rect">
            <a:avLst/>
          </a:prstGeom>
        </p:spPr>
        <p:txBody>
          <a:bodyPr anchorCtr="0" anchor="ctr" bIns="91425" lIns="91425" spcFirstLastPara="1" rIns="91425" wrap="square" tIns="91425">
            <a:noAutofit/>
          </a:bodyPr>
          <a:lstStyle/>
          <a:p>
            <a:pPr indent="0" lvl="0" marL="0" rtl="0" algn="ctr">
              <a:lnSpc>
                <a:spcPct val="70000"/>
              </a:lnSpc>
              <a:spcBef>
                <a:spcPts val="1000"/>
              </a:spcBef>
              <a:spcAft>
                <a:spcPts val="0"/>
              </a:spcAft>
              <a:buClr>
                <a:schemeClr val="dk1"/>
              </a:buClr>
              <a:buSzPts val="1100"/>
              <a:buFont typeface="Arial"/>
              <a:buNone/>
            </a:pPr>
            <a:r>
              <a:rPr lang="en" sz="1600">
                <a:solidFill>
                  <a:schemeClr val="dk1"/>
                </a:solidFill>
              </a:rPr>
              <a:t>(585) 242-7682</a:t>
            </a:r>
            <a:endParaRPr sz="1600">
              <a:solidFill>
                <a:schemeClr val="dk1"/>
              </a:solidFill>
            </a:endParaRPr>
          </a:p>
          <a:p>
            <a:pPr indent="0" lvl="0" marL="0" rtl="0" algn="ctr">
              <a:lnSpc>
                <a:spcPct val="70000"/>
              </a:lnSpc>
              <a:spcBef>
                <a:spcPts val="1000"/>
              </a:spcBef>
              <a:spcAft>
                <a:spcPts val="0"/>
              </a:spcAft>
              <a:buClr>
                <a:schemeClr val="dk1"/>
              </a:buClr>
              <a:buSzPts val="1100"/>
              <a:buFont typeface="Arial"/>
              <a:buNone/>
            </a:pPr>
            <a:r>
              <a:rPr lang="en" sz="1600">
                <a:solidFill>
                  <a:schemeClr val="dk1"/>
                </a:solidFill>
              </a:rPr>
              <a:t>sotarochester.org</a:t>
            </a:r>
            <a:endParaRPr sz="1600">
              <a:solidFill>
                <a:schemeClr val="dk1"/>
              </a:solidFill>
            </a:endParaRPr>
          </a:p>
          <a:p>
            <a:pPr indent="0" lvl="0" marL="0" rtl="0" algn="ctr">
              <a:spcBef>
                <a:spcPts val="0"/>
              </a:spcBef>
              <a:spcAft>
                <a:spcPts val="0"/>
              </a:spcAft>
              <a:buNone/>
            </a:pPr>
            <a:r>
              <a:t/>
            </a:r>
            <a:endParaRPr sz="1300"/>
          </a:p>
        </p:txBody>
      </p:sp>
      <p:sp>
        <p:nvSpPr>
          <p:cNvPr id="1180" name="Google Shape;1180;p88"/>
          <p:cNvSpPr/>
          <p:nvPr/>
        </p:nvSpPr>
        <p:spPr>
          <a:xfrm flipH="1" rot="5400000">
            <a:off x="3524941" y="3085683"/>
            <a:ext cx="409500" cy="4095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1" name="Google Shape;1181;p88"/>
          <p:cNvSpPr/>
          <p:nvPr/>
        </p:nvSpPr>
        <p:spPr>
          <a:xfrm flipH="1" rot="5400000">
            <a:off x="2432716" y="-529718"/>
            <a:ext cx="1495800" cy="1494600"/>
          </a:xfrm>
          <a:prstGeom prst="ellipse">
            <a:avLst/>
          </a:prstGeom>
          <a:solidFill>
            <a:srgbClr val="DFE251">
              <a:alpha val="734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2" name="Google Shape;1182;p88"/>
          <p:cNvSpPr/>
          <p:nvPr/>
        </p:nvSpPr>
        <p:spPr>
          <a:xfrm flipH="1" rot="-5400000">
            <a:off x="1201291" y="1097397"/>
            <a:ext cx="2324700" cy="2322600"/>
          </a:xfrm>
          <a:prstGeom prst="ellipse">
            <a:avLst/>
          </a:prstGeom>
          <a:solidFill>
            <a:srgbClr val="E19116">
              <a:alpha val="739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3" name="Google Shape;1183;p88"/>
          <p:cNvSpPr/>
          <p:nvPr/>
        </p:nvSpPr>
        <p:spPr>
          <a:xfrm flipH="1" rot="5400000">
            <a:off x="1919391" y="3639257"/>
            <a:ext cx="2320800" cy="2320800"/>
          </a:xfrm>
          <a:prstGeom prst="ellipse">
            <a:avLst/>
          </a:prstGeom>
          <a:solidFill>
            <a:srgbClr val="BC3334">
              <a:alpha val="72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4" name="Google Shape;1184;p88"/>
          <p:cNvSpPr/>
          <p:nvPr/>
        </p:nvSpPr>
        <p:spPr>
          <a:xfrm flipH="1" rot="-5400000">
            <a:off x="334941" y="399003"/>
            <a:ext cx="1495800" cy="1494600"/>
          </a:xfrm>
          <a:prstGeom prst="ellipse">
            <a:avLst/>
          </a:prstGeom>
          <a:solidFill>
            <a:srgbClr val="652D6B">
              <a:alpha val="73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5" name="Google Shape;1185;p88"/>
          <p:cNvSpPr/>
          <p:nvPr/>
        </p:nvSpPr>
        <p:spPr>
          <a:xfrm flipH="1" rot="-5400000">
            <a:off x="268841" y="3421653"/>
            <a:ext cx="1495800" cy="1494600"/>
          </a:xfrm>
          <a:prstGeom prst="ellipse">
            <a:avLst/>
          </a:prstGeom>
          <a:solidFill>
            <a:srgbClr val="598CF8">
              <a:alpha val="73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6" name="Google Shape;1186;p88"/>
          <p:cNvSpPr/>
          <p:nvPr/>
        </p:nvSpPr>
        <p:spPr>
          <a:xfrm>
            <a:off x="707870" y="3762137"/>
            <a:ext cx="617767" cy="813616"/>
          </a:xfrm>
          <a:custGeom>
            <a:rect b="b" l="l" r="r" t="t"/>
            <a:pathLst>
              <a:path extrusionOk="0" h="12216" w="9165">
                <a:moveTo>
                  <a:pt x="5363" y="726"/>
                </a:moveTo>
                <a:cubicBezTo>
                  <a:pt x="5557" y="726"/>
                  <a:pt x="5738" y="872"/>
                  <a:pt x="5775" y="1078"/>
                </a:cubicBezTo>
                <a:cubicBezTo>
                  <a:pt x="5811" y="1320"/>
                  <a:pt x="5617" y="1550"/>
                  <a:pt x="5375" y="1550"/>
                </a:cubicBezTo>
                <a:cubicBezTo>
                  <a:pt x="5170" y="1550"/>
                  <a:pt x="5012" y="1707"/>
                  <a:pt x="5012" y="1901"/>
                </a:cubicBezTo>
                <a:lnTo>
                  <a:pt x="5012" y="3693"/>
                </a:lnTo>
                <a:cubicBezTo>
                  <a:pt x="5012" y="4177"/>
                  <a:pt x="5327" y="4613"/>
                  <a:pt x="5799" y="4758"/>
                </a:cubicBezTo>
                <a:cubicBezTo>
                  <a:pt x="6561" y="5012"/>
                  <a:pt x="7228" y="5484"/>
                  <a:pt x="7712" y="6138"/>
                </a:cubicBezTo>
                <a:cubicBezTo>
                  <a:pt x="8159" y="6743"/>
                  <a:pt x="8414" y="7457"/>
                  <a:pt x="8450" y="8208"/>
                </a:cubicBezTo>
                <a:cubicBezTo>
                  <a:pt x="8119" y="8368"/>
                  <a:pt x="7529" y="8647"/>
                  <a:pt x="6701" y="8647"/>
                </a:cubicBezTo>
                <a:cubicBezTo>
                  <a:pt x="6651" y="8647"/>
                  <a:pt x="6601" y="8646"/>
                  <a:pt x="6550" y="8643"/>
                </a:cubicBezTo>
                <a:cubicBezTo>
                  <a:pt x="5932" y="8619"/>
                  <a:pt x="5315" y="8438"/>
                  <a:pt x="4782" y="8111"/>
                </a:cubicBezTo>
                <a:cubicBezTo>
                  <a:pt x="4153" y="7736"/>
                  <a:pt x="3414" y="7518"/>
                  <a:pt x="2676" y="7481"/>
                </a:cubicBezTo>
                <a:cubicBezTo>
                  <a:pt x="2622" y="7479"/>
                  <a:pt x="2568" y="7478"/>
                  <a:pt x="2515" y="7478"/>
                </a:cubicBezTo>
                <a:cubicBezTo>
                  <a:pt x="1925" y="7478"/>
                  <a:pt x="1331" y="7599"/>
                  <a:pt x="787" y="7833"/>
                </a:cubicBezTo>
                <a:cubicBezTo>
                  <a:pt x="884" y="7215"/>
                  <a:pt x="1126" y="6647"/>
                  <a:pt x="1501" y="6138"/>
                </a:cubicBezTo>
                <a:cubicBezTo>
                  <a:pt x="1974" y="5484"/>
                  <a:pt x="2639" y="5000"/>
                  <a:pt x="3402" y="4758"/>
                </a:cubicBezTo>
                <a:cubicBezTo>
                  <a:pt x="3874" y="4600"/>
                  <a:pt x="4189" y="4177"/>
                  <a:pt x="4189" y="3693"/>
                </a:cubicBezTo>
                <a:lnTo>
                  <a:pt x="4189" y="1901"/>
                </a:lnTo>
                <a:cubicBezTo>
                  <a:pt x="4189" y="1707"/>
                  <a:pt x="4032" y="1550"/>
                  <a:pt x="3838" y="1550"/>
                </a:cubicBezTo>
                <a:cubicBezTo>
                  <a:pt x="3669" y="1550"/>
                  <a:pt x="3499" y="1441"/>
                  <a:pt x="3451" y="1272"/>
                </a:cubicBezTo>
                <a:cubicBezTo>
                  <a:pt x="3365" y="993"/>
                  <a:pt x="3572" y="726"/>
                  <a:pt x="3838" y="726"/>
                </a:cubicBezTo>
                <a:close/>
                <a:moveTo>
                  <a:pt x="2486" y="8205"/>
                </a:moveTo>
                <a:cubicBezTo>
                  <a:pt x="2536" y="8205"/>
                  <a:pt x="2587" y="8206"/>
                  <a:pt x="2639" y="8208"/>
                </a:cubicBezTo>
                <a:cubicBezTo>
                  <a:pt x="3257" y="8232"/>
                  <a:pt x="3874" y="8414"/>
                  <a:pt x="4407" y="8729"/>
                </a:cubicBezTo>
                <a:cubicBezTo>
                  <a:pt x="5049" y="9116"/>
                  <a:pt x="5775" y="9334"/>
                  <a:pt x="6513" y="9358"/>
                </a:cubicBezTo>
                <a:cubicBezTo>
                  <a:pt x="6568" y="9360"/>
                  <a:pt x="6621" y="9361"/>
                  <a:pt x="6674" y="9361"/>
                </a:cubicBezTo>
                <a:cubicBezTo>
                  <a:pt x="7573" y="9361"/>
                  <a:pt x="8230" y="9088"/>
                  <a:pt x="8401" y="9019"/>
                </a:cubicBezTo>
                <a:lnTo>
                  <a:pt x="8401" y="9019"/>
                </a:lnTo>
                <a:cubicBezTo>
                  <a:pt x="8245" y="9999"/>
                  <a:pt x="7712" y="10908"/>
                  <a:pt x="6900" y="11513"/>
                </a:cubicBezTo>
                <a:lnTo>
                  <a:pt x="2289" y="11513"/>
                </a:lnTo>
                <a:cubicBezTo>
                  <a:pt x="1369" y="10835"/>
                  <a:pt x="799" y="9770"/>
                  <a:pt x="739" y="8643"/>
                </a:cubicBezTo>
                <a:cubicBezTo>
                  <a:pt x="1070" y="8473"/>
                  <a:pt x="1659" y="8205"/>
                  <a:pt x="2486" y="8205"/>
                </a:cubicBezTo>
                <a:close/>
                <a:moveTo>
                  <a:pt x="3838" y="0"/>
                </a:moveTo>
                <a:cubicBezTo>
                  <a:pt x="3257" y="0"/>
                  <a:pt x="2760" y="424"/>
                  <a:pt x="2700" y="1005"/>
                </a:cubicBezTo>
                <a:cubicBezTo>
                  <a:pt x="2639" y="1550"/>
                  <a:pt x="2978" y="2022"/>
                  <a:pt x="3462" y="2192"/>
                </a:cubicBezTo>
                <a:cubicBezTo>
                  <a:pt x="3462" y="2566"/>
                  <a:pt x="3462" y="3196"/>
                  <a:pt x="3451" y="3669"/>
                </a:cubicBezTo>
                <a:cubicBezTo>
                  <a:pt x="3451" y="3850"/>
                  <a:pt x="3341" y="4007"/>
                  <a:pt x="3172" y="4056"/>
                </a:cubicBezTo>
                <a:cubicBezTo>
                  <a:pt x="2252" y="4358"/>
                  <a:pt x="1465" y="4915"/>
                  <a:pt x="896" y="5690"/>
                </a:cubicBezTo>
                <a:cubicBezTo>
                  <a:pt x="315" y="6489"/>
                  <a:pt x="0" y="7421"/>
                  <a:pt x="0" y="8401"/>
                </a:cubicBezTo>
                <a:cubicBezTo>
                  <a:pt x="0" y="9891"/>
                  <a:pt x="726" y="11295"/>
                  <a:pt x="1950" y="12154"/>
                </a:cubicBezTo>
                <a:cubicBezTo>
                  <a:pt x="2010" y="12191"/>
                  <a:pt x="2082" y="12215"/>
                  <a:pt x="2155" y="12215"/>
                </a:cubicBezTo>
                <a:lnTo>
                  <a:pt x="7010" y="12215"/>
                </a:lnTo>
                <a:cubicBezTo>
                  <a:pt x="7082" y="12215"/>
                  <a:pt x="7155" y="12191"/>
                  <a:pt x="7215" y="12154"/>
                </a:cubicBezTo>
                <a:cubicBezTo>
                  <a:pt x="8438" y="11295"/>
                  <a:pt x="9165" y="9891"/>
                  <a:pt x="9165" y="8401"/>
                </a:cubicBezTo>
                <a:cubicBezTo>
                  <a:pt x="9165" y="7421"/>
                  <a:pt x="8861" y="6489"/>
                  <a:pt x="8269" y="5690"/>
                </a:cubicBezTo>
                <a:cubicBezTo>
                  <a:pt x="7699" y="4915"/>
                  <a:pt x="6913" y="4358"/>
                  <a:pt x="5993" y="4056"/>
                </a:cubicBezTo>
                <a:cubicBezTo>
                  <a:pt x="5823" y="4007"/>
                  <a:pt x="5714" y="3850"/>
                  <a:pt x="5714" y="3669"/>
                </a:cubicBezTo>
                <a:lnTo>
                  <a:pt x="5714" y="2192"/>
                </a:lnTo>
                <a:cubicBezTo>
                  <a:pt x="6198" y="2022"/>
                  <a:pt x="6526" y="1550"/>
                  <a:pt x="6477" y="1005"/>
                </a:cubicBezTo>
                <a:cubicBezTo>
                  <a:pt x="6416" y="424"/>
                  <a:pt x="5908" y="0"/>
                  <a:pt x="533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87" name="Google Shape;1187;p88"/>
          <p:cNvGrpSpPr/>
          <p:nvPr/>
        </p:nvGrpSpPr>
        <p:grpSpPr>
          <a:xfrm>
            <a:off x="672394" y="740724"/>
            <a:ext cx="820925" cy="811152"/>
            <a:chOff x="6609800" y="1207500"/>
            <a:chExt cx="304475" cy="304475"/>
          </a:xfrm>
        </p:grpSpPr>
        <p:sp>
          <p:nvSpPr>
            <p:cNvPr id="1188" name="Google Shape;1188;p88"/>
            <p:cNvSpPr/>
            <p:nvPr/>
          </p:nvSpPr>
          <p:spPr>
            <a:xfrm>
              <a:off x="6647925" y="1379400"/>
              <a:ext cx="56325" cy="56000"/>
            </a:xfrm>
            <a:custGeom>
              <a:rect b="b" l="l" r="r" t="t"/>
              <a:pathLst>
                <a:path extrusionOk="0" h="2240" w="2253">
                  <a:moveTo>
                    <a:pt x="1126" y="714"/>
                  </a:moveTo>
                  <a:cubicBezTo>
                    <a:pt x="1357" y="714"/>
                    <a:pt x="1538" y="896"/>
                    <a:pt x="1538" y="1126"/>
                  </a:cubicBezTo>
                  <a:cubicBezTo>
                    <a:pt x="1538" y="1343"/>
                    <a:pt x="1357" y="1525"/>
                    <a:pt x="1126" y="1525"/>
                  </a:cubicBezTo>
                  <a:cubicBezTo>
                    <a:pt x="908" y="1525"/>
                    <a:pt x="715" y="1343"/>
                    <a:pt x="715" y="1126"/>
                  </a:cubicBezTo>
                  <a:cubicBezTo>
                    <a:pt x="715" y="896"/>
                    <a:pt x="908" y="714"/>
                    <a:pt x="1126" y="714"/>
                  </a:cubicBezTo>
                  <a:close/>
                  <a:moveTo>
                    <a:pt x="1126" y="0"/>
                  </a:moveTo>
                  <a:cubicBezTo>
                    <a:pt x="509" y="0"/>
                    <a:pt x="1" y="509"/>
                    <a:pt x="1" y="1126"/>
                  </a:cubicBezTo>
                  <a:cubicBezTo>
                    <a:pt x="1" y="1743"/>
                    <a:pt x="509" y="2239"/>
                    <a:pt x="1126" y="2239"/>
                  </a:cubicBezTo>
                  <a:cubicBezTo>
                    <a:pt x="1744" y="2239"/>
                    <a:pt x="2253" y="1743"/>
                    <a:pt x="2253" y="1126"/>
                  </a:cubicBezTo>
                  <a:cubicBezTo>
                    <a:pt x="2253" y="509"/>
                    <a:pt x="1744" y="0"/>
                    <a:pt x="112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9" name="Google Shape;1189;p88"/>
            <p:cNvSpPr/>
            <p:nvPr/>
          </p:nvSpPr>
          <p:spPr>
            <a:xfrm>
              <a:off x="6820125" y="1379400"/>
              <a:ext cx="56025" cy="56000"/>
            </a:xfrm>
            <a:custGeom>
              <a:rect b="b" l="l" r="r" t="t"/>
              <a:pathLst>
                <a:path extrusionOk="0" h="2240" w="2241">
                  <a:moveTo>
                    <a:pt x="1114" y="714"/>
                  </a:moveTo>
                  <a:cubicBezTo>
                    <a:pt x="1345" y="714"/>
                    <a:pt x="1526" y="896"/>
                    <a:pt x="1526" y="1126"/>
                  </a:cubicBezTo>
                  <a:cubicBezTo>
                    <a:pt x="1526" y="1343"/>
                    <a:pt x="1345" y="1525"/>
                    <a:pt x="1114" y="1525"/>
                  </a:cubicBezTo>
                  <a:cubicBezTo>
                    <a:pt x="896" y="1525"/>
                    <a:pt x="715" y="1343"/>
                    <a:pt x="715" y="1126"/>
                  </a:cubicBezTo>
                  <a:cubicBezTo>
                    <a:pt x="715" y="896"/>
                    <a:pt x="896" y="714"/>
                    <a:pt x="1114" y="714"/>
                  </a:cubicBezTo>
                  <a:close/>
                  <a:moveTo>
                    <a:pt x="1114" y="0"/>
                  </a:moveTo>
                  <a:cubicBezTo>
                    <a:pt x="497" y="0"/>
                    <a:pt x="1" y="509"/>
                    <a:pt x="1" y="1126"/>
                  </a:cubicBezTo>
                  <a:cubicBezTo>
                    <a:pt x="1" y="1743"/>
                    <a:pt x="497" y="2239"/>
                    <a:pt x="1114" y="2239"/>
                  </a:cubicBezTo>
                  <a:cubicBezTo>
                    <a:pt x="1732" y="2239"/>
                    <a:pt x="2241" y="1743"/>
                    <a:pt x="2241" y="1126"/>
                  </a:cubicBezTo>
                  <a:cubicBezTo>
                    <a:pt x="2241" y="509"/>
                    <a:pt x="1732" y="0"/>
                    <a:pt x="11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0" name="Google Shape;1190;p88"/>
            <p:cNvSpPr/>
            <p:nvPr/>
          </p:nvSpPr>
          <p:spPr>
            <a:xfrm>
              <a:off x="6722375" y="1417525"/>
              <a:ext cx="79325" cy="18175"/>
            </a:xfrm>
            <a:custGeom>
              <a:rect b="b" l="l" r="r" t="t"/>
              <a:pathLst>
                <a:path extrusionOk="0" h="727" w="3173">
                  <a:moveTo>
                    <a:pt x="424" y="0"/>
                  </a:moveTo>
                  <a:cubicBezTo>
                    <a:pt x="255" y="0"/>
                    <a:pt x="98" y="109"/>
                    <a:pt x="61" y="278"/>
                  </a:cubicBezTo>
                  <a:cubicBezTo>
                    <a:pt x="1" y="521"/>
                    <a:pt x="182" y="727"/>
                    <a:pt x="413" y="727"/>
                  </a:cubicBezTo>
                  <a:lnTo>
                    <a:pt x="2761" y="727"/>
                  </a:lnTo>
                  <a:cubicBezTo>
                    <a:pt x="2931" y="727"/>
                    <a:pt x="3076" y="617"/>
                    <a:pt x="3112" y="460"/>
                  </a:cubicBezTo>
                  <a:cubicBezTo>
                    <a:pt x="3173" y="218"/>
                    <a:pt x="2991" y="0"/>
                    <a:pt x="276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1" name="Google Shape;1191;p88"/>
            <p:cNvSpPr/>
            <p:nvPr/>
          </p:nvSpPr>
          <p:spPr>
            <a:xfrm>
              <a:off x="6722375" y="1379400"/>
              <a:ext cx="79325" cy="18475"/>
            </a:xfrm>
            <a:custGeom>
              <a:rect b="b" l="l" r="r" t="t"/>
              <a:pathLst>
                <a:path extrusionOk="0" h="739" w="3173">
                  <a:moveTo>
                    <a:pt x="424" y="0"/>
                  </a:moveTo>
                  <a:cubicBezTo>
                    <a:pt x="255" y="0"/>
                    <a:pt x="98" y="121"/>
                    <a:pt x="61" y="278"/>
                  </a:cubicBezTo>
                  <a:cubicBezTo>
                    <a:pt x="1" y="520"/>
                    <a:pt x="182" y="738"/>
                    <a:pt x="413" y="738"/>
                  </a:cubicBezTo>
                  <a:lnTo>
                    <a:pt x="2761" y="738"/>
                  </a:lnTo>
                  <a:cubicBezTo>
                    <a:pt x="2931" y="738"/>
                    <a:pt x="3076" y="630"/>
                    <a:pt x="3112" y="460"/>
                  </a:cubicBezTo>
                  <a:cubicBezTo>
                    <a:pt x="3173" y="218"/>
                    <a:pt x="2991" y="0"/>
                    <a:pt x="276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2" name="Google Shape;1192;p88"/>
            <p:cNvSpPr/>
            <p:nvPr/>
          </p:nvSpPr>
          <p:spPr>
            <a:xfrm>
              <a:off x="6609800" y="1207500"/>
              <a:ext cx="304475" cy="304475"/>
            </a:xfrm>
            <a:custGeom>
              <a:rect b="b" l="l" r="r" t="t"/>
              <a:pathLst>
                <a:path extrusionOk="0" h="12179" w="12179">
                  <a:moveTo>
                    <a:pt x="9140" y="702"/>
                  </a:moveTo>
                  <a:cubicBezTo>
                    <a:pt x="9564" y="702"/>
                    <a:pt x="9927" y="1053"/>
                    <a:pt x="9927" y="1501"/>
                  </a:cubicBezTo>
                  <a:lnTo>
                    <a:pt x="9927" y="1525"/>
                  </a:lnTo>
                  <a:lnTo>
                    <a:pt x="2228" y="1525"/>
                  </a:lnTo>
                  <a:lnTo>
                    <a:pt x="2228" y="1501"/>
                  </a:lnTo>
                  <a:cubicBezTo>
                    <a:pt x="2228" y="1053"/>
                    <a:pt x="2579" y="702"/>
                    <a:pt x="3015" y="702"/>
                  </a:cubicBezTo>
                  <a:close/>
                  <a:moveTo>
                    <a:pt x="5739" y="2252"/>
                  </a:moveTo>
                  <a:lnTo>
                    <a:pt x="5739" y="3837"/>
                  </a:lnTo>
                  <a:lnTo>
                    <a:pt x="2252" y="3837"/>
                  </a:lnTo>
                  <a:lnTo>
                    <a:pt x="2252" y="2252"/>
                  </a:lnTo>
                  <a:close/>
                  <a:moveTo>
                    <a:pt x="9927" y="2252"/>
                  </a:moveTo>
                  <a:lnTo>
                    <a:pt x="9927" y="3837"/>
                  </a:lnTo>
                  <a:lnTo>
                    <a:pt x="6441" y="3837"/>
                  </a:lnTo>
                  <a:lnTo>
                    <a:pt x="6441" y="2252"/>
                  </a:lnTo>
                  <a:close/>
                  <a:moveTo>
                    <a:pt x="1526" y="2252"/>
                  </a:moveTo>
                  <a:lnTo>
                    <a:pt x="1526" y="4213"/>
                  </a:lnTo>
                  <a:lnTo>
                    <a:pt x="1102" y="4213"/>
                  </a:lnTo>
                  <a:cubicBezTo>
                    <a:pt x="884" y="4213"/>
                    <a:pt x="703" y="4031"/>
                    <a:pt x="703" y="3813"/>
                  </a:cubicBezTo>
                  <a:lnTo>
                    <a:pt x="703" y="2663"/>
                  </a:lnTo>
                  <a:cubicBezTo>
                    <a:pt x="703" y="2433"/>
                    <a:pt x="884" y="2252"/>
                    <a:pt x="1102" y="2252"/>
                  </a:cubicBezTo>
                  <a:close/>
                  <a:moveTo>
                    <a:pt x="11077" y="2252"/>
                  </a:moveTo>
                  <a:cubicBezTo>
                    <a:pt x="11295" y="2252"/>
                    <a:pt x="11488" y="2433"/>
                    <a:pt x="11488" y="2663"/>
                  </a:cubicBezTo>
                  <a:lnTo>
                    <a:pt x="11488" y="3813"/>
                  </a:lnTo>
                  <a:cubicBezTo>
                    <a:pt x="11488" y="4031"/>
                    <a:pt x="11295" y="4213"/>
                    <a:pt x="11077" y="4213"/>
                  </a:cubicBezTo>
                  <a:lnTo>
                    <a:pt x="10654" y="4213"/>
                  </a:lnTo>
                  <a:lnTo>
                    <a:pt x="10654" y="2252"/>
                  </a:lnTo>
                  <a:close/>
                  <a:moveTo>
                    <a:pt x="9927" y="4539"/>
                  </a:moveTo>
                  <a:lnTo>
                    <a:pt x="9927" y="5327"/>
                  </a:lnTo>
                  <a:lnTo>
                    <a:pt x="9540" y="5327"/>
                  </a:lnTo>
                  <a:cubicBezTo>
                    <a:pt x="9370" y="5327"/>
                    <a:pt x="9213" y="5435"/>
                    <a:pt x="9177" y="5605"/>
                  </a:cubicBezTo>
                  <a:cubicBezTo>
                    <a:pt x="9128" y="5847"/>
                    <a:pt x="9298" y="6053"/>
                    <a:pt x="9527" y="6053"/>
                  </a:cubicBezTo>
                  <a:lnTo>
                    <a:pt x="10291" y="6053"/>
                  </a:lnTo>
                  <a:cubicBezTo>
                    <a:pt x="10932" y="6053"/>
                    <a:pt x="11453" y="6597"/>
                    <a:pt x="11453" y="7251"/>
                  </a:cubicBezTo>
                  <a:lnTo>
                    <a:pt x="11453" y="9927"/>
                  </a:lnTo>
                  <a:lnTo>
                    <a:pt x="727" y="9927"/>
                  </a:lnTo>
                  <a:lnTo>
                    <a:pt x="727" y="6440"/>
                  </a:lnTo>
                  <a:cubicBezTo>
                    <a:pt x="727" y="6222"/>
                    <a:pt x="896" y="6053"/>
                    <a:pt x="1114" y="6053"/>
                  </a:cubicBezTo>
                  <a:lnTo>
                    <a:pt x="2833" y="6053"/>
                  </a:lnTo>
                  <a:cubicBezTo>
                    <a:pt x="2869" y="6053"/>
                    <a:pt x="2906" y="6040"/>
                    <a:pt x="2918" y="6016"/>
                  </a:cubicBezTo>
                  <a:cubicBezTo>
                    <a:pt x="3232" y="5701"/>
                    <a:pt x="3015" y="5327"/>
                    <a:pt x="2712" y="5327"/>
                  </a:cubicBezTo>
                  <a:lnTo>
                    <a:pt x="2228" y="5327"/>
                  </a:lnTo>
                  <a:lnTo>
                    <a:pt x="2228" y="4539"/>
                  </a:lnTo>
                  <a:close/>
                  <a:moveTo>
                    <a:pt x="2664" y="10653"/>
                  </a:moveTo>
                  <a:lnTo>
                    <a:pt x="2664" y="11065"/>
                  </a:lnTo>
                  <a:cubicBezTo>
                    <a:pt x="2664" y="11294"/>
                    <a:pt x="2482" y="11476"/>
                    <a:pt x="2252" y="11476"/>
                  </a:cubicBezTo>
                  <a:lnTo>
                    <a:pt x="1877" y="11476"/>
                  </a:lnTo>
                  <a:cubicBezTo>
                    <a:pt x="1647" y="11476"/>
                    <a:pt x="1465" y="11294"/>
                    <a:pt x="1465" y="11065"/>
                  </a:cubicBezTo>
                  <a:lnTo>
                    <a:pt x="1465" y="10653"/>
                  </a:lnTo>
                  <a:close/>
                  <a:moveTo>
                    <a:pt x="10726" y="10653"/>
                  </a:moveTo>
                  <a:lnTo>
                    <a:pt x="10726" y="11065"/>
                  </a:lnTo>
                  <a:cubicBezTo>
                    <a:pt x="10726" y="11294"/>
                    <a:pt x="10533" y="11476"/>
                    <a:pt x="10315" y="11476"/>
                  </a:cubicBezTo>
                  <a:lnTo>
                    <a:pt x="9927" y="11476"/>
                  </a:lnTo>
                  <a:cubicBezTo>
                    <a:pt x="9709" y="11476"/>
                    <a:pt x="9516" y="11294"/>
                    <a:pt x="9516" y="11065"/>
                  </a:cubicBezTo>
                  <a:lnTo>
                    <a:pt x="9516" y="10653"/>
                  </a:lnTo>
                  <a:close/>
                  <a:moveTo>
                    <a:pt x="3027" y="0"/>
                  </a:moveTo>
                  <a:cubicBezTo>
                    <a:pt x="2204" y="0"/>
                    <a:pt x="1526" y="654"/>
                    <a:pt x="1526" y="1501"/>
                  </a:cubicBezTo>
                  <a:lnTo>
                    <a:pt x="1526" y="1525"/>
                  </a:lnTo>
                  <a:lnTo>
                    <a:pt x="1126" y="1525"/>
                  </a:lnTo>
                  <a:cubicBezTo>
                    <a:pt x="509" y="1525"/>
                    <a:pt x="1" y="2021"/>
                    <a:pt x="1" y="2639"/>
                  </a:cubicBezTo>
                  <a:lnTo>
                    <a:pt x="1" y="3789"/>
                  </a:lnTo>
                  <a:cubicBezTo>
                    <a:pt x="1" y="4418"/>
                    <a:pt x="509" y="4915"/>
                    <a:pt x="1126" y="4915"/>
                  </a:cubicBezTo>
                  <a:lnTo>
                    <a:pt x="1526" y="4915"/>
                  </a:lnTo>
                  <a:lnTo>
                    <a:pt x="1526" y="5387"/>
                  </a:lnTo>
                  <a:cubicBezTo>
                    <a:pt x="654" y="5545"/>
                    <a:pt x="1" y="6319"/>
                    <a:pt x="1" y="7239"/>
                  </a:cubicBezTo>
                  <a:lnTo>
                    <a:pt x="1" y="10302"/>
                  </a:lnTo>
                  <a:cubicBezTo>
                    <a:pt x="1" y="10495"/>
                    <a:pt x="158" y="10653"/>
                    <a:pt x="364" y="10653"/>
                  </a:cubicBezTo>
                  <a:lnTo>
                    <a:pt x="763" y="10653"/>
                  </a:lnTo>
                  <a:lnTo>
                    <a:pt x="763" y="11065"/>
                  </a:lnTo>
                  <a:cubicBezTo>
                    <a:pt x="763" y="11694"/>
                    <a:pt x="1284" y="12178"/>
                    <a:pt x="1889" y="12178"/>
                  </a:cubicBezTo>
                  <a:lnTo>
                    <a:pt x="2277" y="12178"/>
                  </a:lnTo>
                  <a:cubicBezTo>
                    <a:pt x="2882" y="12178"/>
                    <a:pt x="3402" y="11694"/>
                    <a:pt x="3402" y="11065"/>
                  </a:cubicBezTo>
                  <a:lnTo>
                    <a:pt x="3402" y="10653"/>
                  </a:lnTo>
                  <a:lnTo>
                    <a:pt x="8789" y="10653"/>
                  </a:lnTo>
                  <a:lnTo>
                    <a:pt x="8789" y="11065"/>
                  </a:lnTo>
                  <a:cubicBezTo>
                    <a:pt x="8789" y="11694"/>
                    <a:pt x="9309" y="12178"/>
                    <a:pt x="9915" y="12178"/>
                  </a:cubicBezTo>
                  <a:lnTo>
                    <a:pt x="10291" y="12178"/>
                  </a:lnTo>
                  <a:cubicBezTo>
                    <a:pt x="10907" y="12178"/>
                    <a:pt x="11416" y="11694"/>
                    <a:pt x="11416" y="11065"/>
                  </a:cubicBezTo>
                  <a:lnTo>
                    <a:pt x="11416" y="10653"/>
                  </a:lnTo>
                  <a:lnTo>
                    <a:pt x="12034" y="10653"/>
                  </a:lnTo>
                  <a:cubicBezTo>
                    <a:pt x="12118" y="10653"/>
                    <a:pt x="12179" y="10592"/>
                    <a:pt x="12179" y="10508"/>
                  </a:cubicBezTo>
                  <a:lnTo>
                    <a:pt x="12179" y="7239"/>
                  </a:lnTo>
                  <a:cubicBezTo>
                    <a:pt x="12179" y="6319"/>
                    <a:pt x="11525" y="5545"/>
                    <a:pt x="10654" y="5387"/>
                  </a:cubicBezTo>
                  <a:lnTo>
                    <a:pt x="10654" y="4915"/>
                  </a:lnTo>
                  <a:lnTo>
                    <a:pt x="11719" y="4915"/>
                  </a:lnTo>
                  <a:cubicBezTo>
                    <a:pt x="11973" y="4915"/>
                    <a:pt x="12179" y="4709"/>
                    <a:pt x="12179" y="4442"/>
                  </a:cubicBezTo>
                  <a:lnTo>
                    <a:pt x="12179" y="2639"/>
                  </a:lnTo>
                  <a:cubicBezTo>
                    <a:pt x="12179" y="2021"/>
                    <a:pt x="11682" y="1525"/>
                    <a:pt x="11065" y="1525"/>
                  </a:cubicBezTo>
                  <a:lnTo>
                    <a:pt x="10654" y="1525"/>
                  </a:lnTo>
                  <a:lnTo>
                    <a:pt x="10654" y="1501"/>
                  </a:lnTo>
                  <a:cubicBezTo>
                    <a:pt x="10654" y="654"/>
                    <a:pt x="9976" y="0"/>
                    <a:pt x="916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93" name="Google Shape;1193;p88"/>
          <p:cNvGrpSpPr/>
          <p:nvPr/>
        </p:nvGrpSpPr>
        <p:grpSpPr>
          <a:xfrm>
            <a:off x="2669338" y="4394074"/>
            <a:ext cx="820925" cy="811152"/>
            <a:chOff x="5960625" y="1207500"/>
            <a:chExt cx="304475" cy="304475"/>
          </a:xfrm>
        </p:grpSpPr>
        <p:sp>
          <p:nvSpPr>
            <p:cNvPr id="1194" name="Google Shape;1194;p88"/>
            <p:cNvSpPr/>
            <p:nvPr/>
          </p:nvSpPr>
          <p:spPr>
            <a:xfrm>
              <a:off x="5960625" y="1207500"/>
              <a:ext cx="304475" cy="227900"/>
            </a:xfrm>
            <a:custGeom>
              <a:rect b="b" l="l" r="r" t="t"/>
              <a:pathLst>
                <a:path extrusionOk="0" h="9116" w="12179">
                  <a:moveTo>
                    <a:pt x="7240" y="714"/>
                  </a:moveTo>
                  <a:cubicBezTo>
                    <a:pt x="7688" y="714"/>
                    <a:pt x="8100" y="969"/>
                    <a:pt x="8293" y="1368"/>
                  </a:cubicBezTo>
                  <a:cubicBezTo>
                    <a:pt x="8358" y="1497"/>
                    <a:pt x="8487" y="1570"/>
                    <a:pt x="8620" y="1570"/>
                  </a:cubicBezTo>
                  <a:cubicBezTo>
                    <a:pt x="8660" y="1570"/>
                    <a:pt x="8701" y="1564"/>
                    <a:pt x="8741" y="1550"/>
                  </a:cubicBezTo>
                  <a:cubicBezTo>
                    <a:pt x="8874" y="1501"/>
                    <a:pt x="9007" y="1477"/>
                    <a:pt x="9152" y="1477"/>
                  </a:cubicBezTo>
                  <a:cubicBezTo>
                    <a:pt x="9794" y="1477"/>
                    <a:pt x="10327" y="1997"/>
                    <a:pt x="10327" y="2651"/>
                  </a:cubicBezTo>
                  <a:cubicBezTo>
                    <a:pt x="10327" y="2760"/>
                    <a:pt x="10315" y="2869"/>
                    <a:pt x="10279" y="2966"/>
                  </a:cubicBezTo>
                  <a:cubicBezTo>
                    <a:pt x="10254" y="3062"/>
                    <a:pt x="10266" y="3172"/>
                    <a:pt x="10315" y="3256"/>
                  </a:cubicBezTo>
                  <a:cubicBezTo>
                    <a:pt x="10363" y="3329"/>
                    <a:pt x="10448" y="3390"/>
                    <a:pt x="10545" y="3414"/>
                  </a:cubicBezTo>
                  <a:cubicBezTo>
                    <a:pt x="11078" y="3535"/>
                    <a:pt x="11465" y="4007"/>
                    <a:pt x="11465" y="4563"/>
                  </a:cubicBezTo>
                  <a:cubicBezTo>
                    <a:pt x="11465" y="5109"/>
                    <a:pt x="11078" y="5593"/>
                    <a:pt x="10545" y="5701"/>
                  </a:cubicBezTo>
                  <a:cubicBezTo>
                    <a:pt x="10448" y="5726"/>
                    <a:pt x="10363" y="5787"/>
                    <a:pt x="10315" y="5871"/>
                  </a:cubicBezTo>
                  <a:cubicBezTo>
                    <a:pt x="10266" y="5956"/>
                    <a:pt x="10254" y="6053"/>
                    <a:pt x="10279" y="6150"/>
                  </a:cubicBezTo>
                  <a:cubicBezTo>
                    <a:pt x="10315" y="6258"/>
                    <a:pt x="10327" y="6368"/>
                    <a:pt x="10327" y="6465"/>
                  </a:cubicBezTo>
                  <a:cubicBezTo>
                    <a:pt x="10327" y="7118"/>
                    <a:pt x="9794" y="7638"/>
                    <a:pt x="9152" y="7638"/>
                  </a:cubicBezTo>
                  <a:cubicBezTo>
                    <a:pt x="9007" y="7638"/>
                    <a:pt x="8874" y="7614"/>
                    <a:pt x="8741" y="7566"/>
                  </a:cubicBezTo>
                  <a:cubicBezTo>
                    <a:pt x="8701" y="7552"/>
                    <a:pt x="8660" y="7545"/>
                    <a:pt x="8620" y="7545"/>
                  </a:cubicBezTo>
                  <a:cubicBezTo>
                    <a:pt x="8487" y="7545"/>
                    <a:pt x="8358" y="7618"/>
                    <a:pt x="8293" y="7748"/>
                  </a:cubicBezTo>
                  <a:cubicBezTo>
                    <a:pt x="8100" y="8147"/>
                    <a:pt x="7688" y="8401"/>
                    <a:pt x="7240" y="8401"/>
                  </a:cubicBezTo>
                  <a:cubicBezTo>
                    <a:pt x="6901" y="8401"/>
                    <a:pt x="6586" y="8256"/>
                    <a:pt x="6356" y="8014"/>
                  </a:cubicBezTo>
                  <a:cubicBezTo>
                    <a:pt x="6295" y="7929"/>
                    <a:pt x="6199" y="7893"/>
                    <a:pt x="6090" y="7893"/>
                  </a:cubicBezTo>
                  <a:cubicBezTo>
                    <a:pt x="5993" y="7893"/>
                    <a:pt x="5896" y="7929"/>
                    <a:pt x="5824" y="8014"/>
                  </a:cubicBezTo>
                  <a:cubicBezTo>
                    <a:pt x="5606" y="8256"/>
                    <a:pt x="5279" y="8401"/>
                    <a:pt x="4952" y="8401"/>
                  </a:cubicBezTo>
                  <a:cubicBezTo>
                    <a:pt x="4504" y="8401"/>
                    <a:pt x="4092" y="8147"/>
                    <a:pt x="3898" y="7748"/>
                  </a:cubicBezTo>
                  <a:cubicBezTo>
                    <a:pt x="3834" y="7618"/>
                    <a:pt x="3705" y="7545"/>
                    <a:pt x="3572" y="7545"/>
                  </a:cubicBezTo>
                  <a:cubicBezTo>
                    <a:pt x="3532" y="7545"/>
                    <a:pt x="3491" y="7552"/>
                    <a:pt x="3451" y="7566"/>
                  </a:cubicBezTo>
                  <a:cubicBezTo>
                    <a:pt x="3317" y="7614"/>
                    <a:pt x="3185" y="7638"/>
                    <a:pt x="3039" y="7638"/>
                  </a:cubicBezTo>
                  <a:cubicBezTo>
                    <a:pt x="2386" y="7638"/>
                    <a:pt x="1865" y="7118"/>
                    <a:pt x="1865" y="6465"/>
                  </a:cubicBezTo>
                  <a:cubicBezTo>
                    <a:pt x="1865" y="6368"/>
                    <a:pt x="1877" y="6258"/>
                    <a:pt x="1913" y="6150"/>
                  </a:cubicBezTo>
                  <a:cubicBezTo>
                    <a:pt x="1937" y="6053"/>
                    <a:pt x="1926" y="5956"/>
                    <a:pt x="1877" y="5871"/>
                  </a:cubicBezTo>
                  <a:cubicBezTo>
                    <a:pt x="1816" y="5787"/>
                    <a:pt x="1732" y="5726"/>
                    <a:pt x="1647" y="5701"/>
                  </a:cubicBezTo>
                  <a:cubicBezTo>
                    <a:pt x="1103" y="5593"/>
                    <a:pt x="715" y="5109"/>
                    <a:pt x="715" y="4563"/>
                  </a:cubicBezTo>
                  <a:cubicBezTo>
                    <a:pt x="715" y="4007"/>
                    <a:pt x="1103" y="3535"/>
                    <a:pt x="1647" y="3414"/>
                  </a:cubicBezTo>
                  <a:cubicBezTo>
                    <a:pt x="1732" y="3390"/>
                    <a:pt x="1816" y="3329"/>
                    <a:pt x="1877" y="3256"/>
                  </a:cubicBezTo>
                  <a:cubicBezTo>
                    <a:pt x="1926" y="3172"/>
                    <a:pt x="1937" y="3062"/>
                    <a:pt x="1913" y="2966"/>
                  </a:cubicBezTo>
                  <a:cubicBezTo>
                    <a:pt x="1877" y="2869"/>
                    <a:pt x="1865" y="2760"/>
                    <a:pt x="1865" y="2651"/>
                  </a:cubicBezTo>
                  <a:cubicBezTo>
                    <a:pt x="1865" y="1997"/>
                    <a:pt x="2386" y="1477"/>
                    <a:pt x="3039" y="1477"/>
                  </a:cubicBezTo>
                  <a:cubicBezTo>
                    <a:pt x="3185" y="1477"/>
                    <a:pt x="3317" y="1501"/>
                    <a:pt x="3451" y="1550"/>
                  </a:cubicBezTo>
                  <a:cubicBezTo>
                    <a:pt x="3491" y="1564"/>
                    <a:pt x="3532" y="1570"/>
                    <a:pt x="3572" y="1570"/>
                  </a:cubicBezTo>
                  <a:cubicBezTo>
                    <a:pt x="3705" y="1570"/>
                    <a:pt x="3834" y="1497"/>
                    <a:pt x="3898" y="1368"/>
                  </a:cubicBezTo>
                  <a:cubicBezTo>
                    <a:pt x="4092" y="969"/>
                    <a:pt x="4504" y="714"/>
                    <a:pt x="4952" y="714"/>
                  </a:cubicBezTo>
                  <a:cubicBezTo>
                    <a:pt x="5279" y="714"/>
                    <a:pt x="5606" y="859"/>
                    <a:pt x="5824" y="1114"/>
                  </a:cubicBezTo>
                  <a:cubicBezTo>
                    <a:pt x="5896" y="1186"/>
                    <a:pt x="5993" y="1235"/>
                    <a:pt x="6090" y="1235"/>
                  </a:cubicBezTo>
                  <a:cubicBezTo>
                    <a:pt x="6199" y="1235"/>
                    <a:pt x="6295" y="1186"/>
                    <a:pt x="6356" y="1114"/>
                  </a:cubicBezTo>
                  <a:cubicBezTo>
                    <a:pt x="6586" y="859"/>
                    <a:pt x="6901" y="714"/>
                    <a:pt x="7240" y="714"/>
                  </a:cubicBezTo>
                  <a:close/>
                  <a:moveTo>
                    <a:pt x="4952" y="0"/>
                  </a:moveTo>
                  <a:cubicBezTo>
                    <a:pt x="4334" y="0"/>
                    <a:pt x="3753" y="302"/>
                    <a:pt x="3403" y="799"/>
                  </a:cubicBezTo>
                  <a:cubicBezTo>
                    <a:pt x="3282" y="775"/>
                    <a:pt x="3161" y="762"/>
                    <a:pt x="3039" y="762"/>
                  </a:cubicBezTo>
                  <a:cubicBezTo>
                    <a:pt x="1998" y="762"/>
                    <a:pt x="1151" y="1610"/>
                    <a:pt x="1151" y="2651"/>
                  </a:cubicBezTo>
                  <a:cubicBezTo>
                    <a:pt x="1151" y="2712"/>
                    <a:pt x="1151" y="2760"/>
                    <a:pt x="1163" y="2820"/>
                  </a:cubicBezTo>
                  <a:cubicBezTo>
                    <a:pt x="449" y="3123"/>
                    <a:pt x="0" y="3813"/>
                    <a:pt x="0" y="4563"/>
                  </a:cubicBezTo>
                  <a:cubicBezTo>
                    <a:pt x="0" y="5302"/>
                    <a:pt x="449" y="5992"/>
                    <a:pt x="1163" y="6295"/>
                  </a:cubicBezTo>
                  <a:cubicBezTo>
                    <a:pt x="1151" y="6355"/>
                    <a:pt x="1151" y="6416"/>
                    <a:pt x="1151" y="6465"/>
                  </a:cubicBezTo>
                  <a:cubicBezTo>
                    <a:pt x="1151" y="7506"/>
                    <a:pt x="1998" y="8353"/>
                    <a:pt x="3039" y="8353"/>
                  </a:cubicBezTo>
                  <a:cubicBezTo>
                    <a:pt x="3161" y="8353"/>
                    <a:pt x="3282" y="8340"/>
                    <a:pt x="3403" y="8316"/>
                  </a:cubicBezTo>
                  <a:cubicBezTo>
                    <a:pt x="3753" y="8813"/>
                    <a:pt x="4334" y="9115"/>
                    <a:pt x="4952" y="9115"/>
                  </a:cubicBezTo>
                  <a:cubicBezTo>
                    <a:pt x="5364" y="9115"/>
                    <a:pt x="5763" y="8983"/>
                    <a:pt x="6090" y="8728"/>
                  </a:cubicBezTo>
                  <a:cubicBezTo>
                    <a:pt x="6416" y="8983"/>
                    <a:pt x="6828" y="9115"/>
                    <a:pt x="7240" y="9115"/>
                  </a:cubicBezTo>
                  <a:cubicBezTo>
                    <a:pt x="7858" y="9115"/>
                    <a:pt x="8439" y="8813"/>
                    <a:pt x="8778" y="8316"/>
                  </a:cubicBezTo>
                  <a:cubicBezTo>
                    <a:pt x="8899" y="8340"/>
                    <a:pt x="9031" y="8353"/>
                    <a:pt x="9152" y="8353"/>
                  </a:cubicBezTo>
                  <a:cubicBezTo>
                    <a:pt x="10193" y="8353"/>
                    <a:pt x="11041" y="7506"/>
                    <a:pt x="11041" y="6465"/>
                  </a:cubicBezTo>
                  <a:cubicBezTo>
                    <a:pt x="11041" y="6416"/>
                    <a:pt x="11029" y="6355"/>
                    <a:pt x="11029" y="6295"/>
                  </a:cubicBezTo>
                  <a:cubicBezTo>
                    <a:pt x="11743" y="5992"/>
                    <a:pt x="12179" y="5302"/>
                    <a:pt x="12179" y="4563"/>
                  </a:cubicBezTo>
                  <a:cubicBezTo>
                    <a:pt x="12179" y="3813"/>
                    <a:pt x="11743" y="3123"/>
                    <a:pt x="11029" y="2820"/>
                  </a:cubicBezTo>
                  <a:cubicBezTo>
                    <a:pt x="11029" y="2760"/>
                    <a:pt x="11041" y="2712"/>
                    <a:pt x="11041" y="2651"/>
                  </a:cubicBezTo>
                  <a:cubicBezTo>
                    <a:pt x="11041" y="1610"/>
                    <a:pt x="10193" y="762"/>
                    <a:pt x="9152" y="762"/>
                  </a:cubicBezTo>
                  <a:cubicBezTo>
                    <a:pt x="9031" y="762"/>
                    <a:pt x="8899" y="775"/>
                    <a:pt x="8778" y="799"/>
                  </a:cubicBezTo>
                  <a:cubicBezTo>
                    <a:pt x="8439" y="302"/>
                    <a:pt x="7858" y="0"/>
                    <a:pt x="7240" y="0"/>
                  </a:cubicBezTo>
                  <a:cubicBezTo>
                    <a:pt x="6828" y="0"/>
                    <a:pt x="6416" y="133"/>
                    <a:pt x="6090" y="387"/>
                  </a:cubicBezTo>
                  <a:cubicBezTo>
                    <a:pt x="5763" y="133"/>
                    <a:pt x="5364" y="0"/>
                    <a:pt x="495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5" name="Google Shape;1195;p88"/>
            <p:cNvSpPr/>
            <p:nvPr/>
          </p:nvSpPr>
          <p:spPr>
            <a:xfrm>
              <a:off x="6016925" y="1274075"/>
              <a:ext cx="163750" cy="94450"/>
            </a:xfrm>
            <a:custGeom>
              <a:rect b="b" l="l" r="r" t="t"/>
              <a:pathLst>
                <a:path extrusionOk="0" h="3778" w="6550">
                  <a:moveTo>
                    <a:pt x="3462" y="0"/>
                  </a:moveTo>
                  <a:cubicBezTo>
                    <a:pt x="3317" y="0"/>
                    <a:pt x="3196" y="73"/>
                    <a:pt x="3136" y="194"/>
                  </a:cubicBezTo>
                  <a:lnTo>
                    <a:pt x="1937" y="2603"/>
                  </a:lnTo>
                  <a:lnTo>
                    <a:pt x="1490" y="1719"/>
                  </a:lnTo>
                  <a:cubicBezTo>
                    <a:pt x="1429" y="1598"/>
                    <a:pt x="1308" y="1526"/>
                    <a:pt x="1175" y="1526"/>
                  </a:cubicBezTo>
                  <a:lnTo>
                    <a:pt x="412" y="1526"/>
                  </a:lnTo>
                  <a:cubicBezTo>
                    <a:pt x="242" y="1526"/>
                    <a:pt x="97" y="1634"/>
                    <a:pt x="49" y="1792"/>
                  </a:cubicBezTo>
                  <a:cubicBezTo>
                    <a:pt x="0" y="2034"/>
                    <a:pt x="170" y="2252"/>
                    <a:pt x="412" y="2252"/>
                  </a:cubicBezTo>
                  <a:lnTo>
                    <a:pt x="957" y="2252"/>
                  </a:lnTo>
                  <a:lnTo>
                    <a:pt x="1611" y="3584"/>
                  </a:lnTo>
                  <a:cubicBezTo>
                    <a:pt x="1671" y="3692"/>
                    <a:pt x="1804" y="3777"/>
                    <a:pt x="1937" y="3777"/>
                  </a:cubicBezTo>
                  <a:cubicBezTo>
                    <a:pt x="2071" y="3777"/>
                    <a:pt x="2192" y="3692"/>
                    <a:pt x="2252" y="3584"/>
                  </a:cubicBezTo>
                  <a:lnTo>
                    <a:pt x="3680" y="727"/>
                  </a:lnTo>
                  <a:lnTo>
                    <a:pt x="6126" y="727"/>
                  </a:lnTo>
                  <a:cubicBezTo>
                    <a:pt x="6295" y="727"/>
                    <a:pt x="6440" y="617"/>
                    <a:pt x="6489" y="460"/>
                  </a:cubicBezTo>
                  <a:cubicBezTo>
                    <a:pt x="6550" y="218"/>
                    <a:pt x="6368" y="0"/>
                    <a:pt x="613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88"/>
            <p:cNvSpPr/>
            <p:nvPr/>
          </p:nvSpPr>
          <p:spPr>
            <a:xfrm>
              <a:off x="6112875" y="1312500"/>
              <a:ext cx="57800" cy="56100"/>
            </a:xfrm>
            <a:custGeom>
              <a:rect b="b" l="l" r="r" t="t"/>
              <a:pathLst>
                <a:path extrusionOk="0" h="2244" w="2312">
                  <a:moveTo>
                    <a:pt x="387" y="1"/>
                  </a:moveTo>
                  <a:cubicBezTo>
                    <a:pt x="296" y="1"/>
                    <a:pt x="205" y="37"/>
                    <a:pt x="133" y="110"/>
                  </a:cubicBezTo>
                  <a:cubicBezTo>
                    <a:pt x="0" y="242"/>
                    <a:pt x="0" y="473"/>
                    <a:pt x="133" y="606"/>
                  </a:cubicBezTo>
                  <a:lnTo>
                    <a:pt x="641" y="1127"/>
                  </a:lnTo>
                  <a:lnTo>
                    <a:pt x="133" y="1635"/>
                  </a:lnTo>
                  <a:cubicBezTo>
                    <a:pt x="0" y="1780"/>
                    <a:pt x="0" y="1998"/>
                    <a:pt x="133" y="2144"/>
                  </a:cubicBezTo>
                  <a:cubicBezTo>
                    <a:pt x="205" y="2210"/>
                    <a:pt x="296" y="2243"/>
                    <a:pt x="387" y="2243"/>
                  </a:cubicBezTo>
                  <a:cubicBezTo>
                    <a:pt x="478" y="2243"/>
                    <a:pt x="569" y="2210"/>
                    <a:pt x="641" y="2144"/>
                  </a:cubicBezTo>
                  <a:lnTo>
                    <a:pt x="1150" y="1622"/>
                  </a:lnTo>
                  <a:lnTo>
                    <a:pt x="1658" y="2144"/>
                  </a:lnTo>
                  <a:cubicBezTo>
                    <a:pt x="1731" y="2210"/>
                    <a:pt x="1825" y="2243"/>
                    <a:pt x="1917" y="2243"/>
                  </a:cubicBezTo>
                  <a:cubicBezTo>
                    <a:pt x="2009" y="2243"/>
                    <a:pt x="2100" y="2210"/>
                    <a:pt x="2167" y="2144"/>
                  </a:cubicBezTo>
                  <a:cubicBezTo>
                    <a:pt x="2312" y="1998"/>
                    <a:pt x="2312" y="1780"/>
                    <a:pt x="2167" y="1635"/>
                  </a:cubicBezTo>
                  <a:lnTo>
                    <a:pt x="1658" y="1127"/>
                  </a:lnTo>
                  <a:lnTo>
                    <a:pt x="2167" y="606"/>
                  </a:lnTo>
                  <a:cubicBezTo>
                    <a:pt x="2312" y="473"/>
                    <a:pt x="2312" y="242"/>
                    <a:pt x="2167" y="110"/>
                  </a:cubicBezTo>
                  <a:cubicBezTo>
                    <a:pt x="2100" y="37"/>
                    <a:pt x="2009" y="1"/>
                    <a:pt x="1917" y="1"/>
                  </a:cubicBezTo>
                  <a:cubicBezTo>
                    <a:pt x="1825" y="1"/>
                    <a:pt x="1731" y="37"/>
                    <a:pt x="1658" y="110"/>
                  </a:cubicBezTo>
                  <a:lnTo>
                    <a:pt x="1150" y="618"/>
                  </a:lnTo>
                  <a:lnTo>
                    <a:pt x="641" y="110"/>
                  </a:lnTo>
                  <a:cubicBezTo>
                    <a:pt x="569" y="37"/>
                    <a:pt x="478" y="1"/>
                    <a:pt x="38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7" name="Google Shape;1197;p88"/>
            <p:cNvSpPr/>
            <p:nvPr/>
          </p:nvSpPr>
          <p:spPr>
            <a:xfrm>
              <a:off x="5960625" y="1436900"/>
              <a:ext cx="75400" cy="75075"/>
            </a:xfrm>
            <a:custGeom>
              <a:rect b="b" l="l" r="r" t="t"/>
              <a:pathLst>
                <a:path extrusionOk="0" h="3003" w="3016">
                  <a:moveTo>
                    <a:pt x="1514" y="714"/>
                  </a:moveTo>
                  <a:cubicBezTo>
                    <a:pt x="1950" y="714"/>
                    <a:pt x="2301" y="1066"/>
                    <a:pt x="2301" y="1501"/>
                  </a:cubicBezTo>
                  <a:cubicBezTo>
                    <a:pt x="2301" y="1937"/>
                    <a:pt x="1950" y="2288"/>
                    <a:pt x="1514" y="2288"/>
                  </a:cubicBezTo>
                  <a:cubicBezTo>
                    <a:pt x="1078" y="2288"/>
                    <a:pt x="715" y="1937"/>
                    <a:pt x="715" y="1501"/>
                  </a:cubicBezTo>
                  <a:cubicBezTo>
                    <a:pt x="715" y="1066"/>
                    <a:pt x="1078" y="714"/>
                    <a:pt x="1514" y="714"/>
                  </a:cubicBezTo>
                  <a:close/>
                  <a:moveTo>
                    <a:pt x="1514" y="0"/>
                  </a:moveTo>
                  <a:cubicBezTo>
                    <a:pt x="678" y="0"/>
                    <a:pt x="0" y="666"/>
                    <a:pt x="0" y="1501"/>
                  </a:cubicBezTo>
                  <a:cubicBezTo>
                    <a:pt x="0" y="2325"/>
                    <a:pt x="678" y="3002"/>
                    <a:pt x="1514" y="3002"/>
                  </a:cubicBezTo>
                  <a:cubicBezTo>
                    <a:pt x="2337" y="3002"/>
                    <a:pt x="3015" y="2325"/>
                    <a:pt x="3015" y="1501"/>
                  </a:cubicBezTo>
                  <a:cubicBezTo>
                    <a:pt x="3015" y="666"/>
                    <a:pt x="2337" y="0"/>
                    <a:pt x="15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98" name="Google Shape;1198;p88"/>
          <p:cNvGrpSpPr/>
          <p:nvPr/>
        </p:nvGrpSpPr>
        <p:grpSpPr>
          <a:xfrm>
            <a:off x="2770129" y="-36014"/>
            <a:ext cx="820993" cy="507178"/>
            <a:chOff x="5311750" y="1274075"/>
            <a:chExt cx="304500" cy="190375"/>
          </a:xfrm>
        </p:grpSpPr>
        <p:sp>
          <p:nvSpPr>
            <p:cNvPr id="1199" name="Google Shape;1199;p88"/>
            <p:cNvSpPr/>
            <p:nvPr/>
          </p:nvSpPr>
          <p:spPr>
            <a:xfrm>
              <a:off x="5397700" y="1332175"/>
              <a:ext cx="132600" cy="75075"/>
            </a:xfrm>
            <a:custGeom>
              <a:rect b="b" l="l" r="r" t="t"/>
              <a:pathLst>
                <a:path extrusionOk="0" h="3003" w="5304">
                  <a:moveTo>
                    <a:pt x="2653" y="727"/>
                  </a:moveTo>
                  <a:cubicBezTo>
                    <a:pt x="3597" y="727"/>
                    <a:pt x="4383" y="1405"/>
                    <a:pt x="4553" y="2312"/>
                  </a:cubicBezTo>
                  <a:lnTo>
                    <a:pt x="740" y="2312"/>
                  </a:lnTo>
                  <a:cubicBezTo>
                    <a:pt x="909" y="1405"/>
                    <a:pt x="1708" y="727"/>
                    <a:pt x="2653" y="727"/>
                  </a:cubicBezTo>
                  <a:close/>
                  <a:moveTo>
                    <a:pt x="2653" y="1"/>
                  </a:moveTo>
                  <a:cubicBezTo>
                    <a:pt x="1187" y="1"/>
                    <a:pt x="1" y="1187"/>
                    <a:pt x="1" y="2651"/>
                  </a:cubicBezTo>
                  <a:cubicBezTo>
                    <a:pt x="1" y="2845"/>
                    <a:pt x="159" y="3003"/>
                    <a:pt x="352" y="3003"/>
                  </a:cubicBezTo>
                  <a:lnTo>
                    <a:pt x="4940" y="3003"/>
                  </a:lnTo>
                  <a:cubicBezTo>
                    <a:pt x="5134" y="3003"/>
                    <a:pt x="5303" y="2845"/>
                    <a:pt x="5303" y="2651"/>
                  </a:cubicBezTo>
                  <a:cubicBezTo>
                    <a:pt x="5303" y="1187"/>
                    <a:pt x="4105" y="1"/>
                    <a:pt x="265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0" name="Google Shape;1200;p88"/>
            <p:cNvSpPr/>
            <p:nvPr/>
          </p:nvSpPr>
          <p:spPr>
            <a:xfrm>
              <a:off x="5311750" y="1274075"/>
              <a:ext cx="304500" cy="190375"/>
            </a:xfrm>
            <a:custGeom>
              <a:rect b="b" l="l" r="r" t="t"/>
              <a:pathLst>
                <a:path extrusionOk="0" h="7615" w="12180">
                  <a:moveTo>
                    <a:pt x="6102" y="727"/>
                  </a:moveTo>
                  <a:cubicBezTo>
                    <a:pt x="8439" y="727"/>
                    <a:pt x="10327" y="2627"/>
                    <a:pt x="10327" y="4975"/>
                  </a:cubicBezTo>
                  <a:cubicBezTo>
                    <a:pt x="10327" y="5169"/>
                    <a:pt x="10484" y="5327"/>
                    <a:pt x="10691" y="5327"/>
                  </a:cubicBezTo>
                  <a:lnTo>
                    <a:pt x="11477" y="5327"/>
                  </a:lnTo>
                  <a:lnTo>
                    <a:pt x="11477" y="6912"/>
                  </a:lnTo>
                  <a:lnTo>
                    <a:pt x="10266" y="6912"/>
                  </a:lnTo>
                  <a:lnTo>
                    <a:pt x="10266" y="6513"/>
                  </a:lnTo>
                  <a:cubicBezTo>
                    <a:pt x="10266" y="6355"/>
                    <a:pt x="10158" y="6198"/>
                    <a:pt x="10000" y="6162"/>
                  </a:cubicBezTo>
                  <a:cubicBezTo>
                    <a:pt x="9968" y="6154"/>
                    <a:pt x="9937" y="6150"/>
                    <a:pt x="9906" y="6150"/>
                  </a:cubicBezTo>
                  <a:cubicBezTo>
                    <a:pt x="9705" y="6150"/>
                    <a:pt x="9540" y="6313"/>
                    <a:pt x="9540" y="6513"/>
                  </a:cubicBezTo>
                  <a:lnTo>
                    <a:pt x="9540" y="6912"/>
                  </a:lnTo>
                  <a:lnTo>
                    <a:pt x="8366" y="6912"/>
                  </a:lnTo>
                  <a:lnTo>
                    <a:pt x="8366" y="6513"/>
                  </a:lnTo>
                  <a:cubicBezTo>
                    <a:pt x="8366" y="6355"/>
                    <a:pt x="8257" y="6198"/>
                    <a:pt x="8100" y="6162"/>
                  </a:cubicBezTo>
                  <a:cubicBezTo>
                    <a:pt x="8068" y="6154"/>
                    <a:pt x="8037" y="6150"/>
                    <a:pt x="8006" y="6150"/>
                  </a:cubicBezTo>
                  <a:cubicBezTo>
                    <a:pt x="7804" y="6150"/>
                    <a:pt x="7640" y="6313"/>
                    <a:pt x="7640" y="6513"/>
                  </a:cubicBezTo>
                  <a:lnTo>
                    <a:pt x="7640" y="6912"/>
                  </a:lnTo>
                  <a:lnTo>
                    <a:pt x="6429" y="6912"/>
                  </a:lnTo>
                  <a:lnTo>
                    <a:pt x="6429" y="6513"/>
                  </a:lnTo>
                  <a:cubicBezTo>
                    <a:pt x="6429" y="6331"/>
                    <a:pt x="6296" y="6174"/>
                    <a:pt x="6115" y="6150"/>
                  </a:cubicBezTo>
                  <a:cubicBezTo>
                    <a:pt x="6107" y="6150"/>
                    <a:pt x="6099" y="6149"/>
                    <a:pt x="6092" y="6149"/>
                  </a:cubicBezTo>
                  <a:cubicBezTo>
                    <a:pt x="5896" y="6149"/>
                    <a:pt x="5739" y="6303"/>
                    <a:pt x="5739" y="6513"/>
                  </a:cubicBezTo>
                  <a:lnTo>
                    <a:pt x="5739" y="6912"/>
                  </a:lnTo>
                  <a:lnTo>
                    <a:pt x="4528" y="6912"/>
                  </a:lnTo>
                  <a:lnTo>
                    <a:pt x="4528" y="6513"/>
                  </a:lnTo>
                  <a:cubicBezTo>
                    <a:pt x="4528" y="6355"/>
                    <a:pt x="4420" y="6198"/>
                    <a:pt x="4262" y="6162"/>
                  </a:cubicBezTo>
                  <a:cubicBezTo>
                    <a:pt x="4230" y="6154"/>
                    <a:pt x="4199" y="6150"/>
                    <a:pt x="4168" y="6150"/>
                  </a:cubicBezTo>
                  <a:cubicBezTo>
                    <a:pt x="3966" y="6150"/>
                    <a:pt x="3802" y="6313"/>
                    <a:pt x="3802" y="6513"/>
                  </a:cubicBezTo>
                  <a:lnTo>
                    <a:pt x="3802" y="6912"/>
                  </a:lnTo>
                  <a:lnTo>
                    <a:pt x="2628" y="6912"/>
                  </a:lnTo>
                  <a:lnTo>
                    <a:pt x="2628" y="6513"/>
                  </a:lnTo>
                  <a:cubicBezTo>
                    <a:pt x="2628" y="6355"/>
                    <a:pt x="2519" y="6198"/>
                    <a:pt x="2349" y="6162"/>
                  </a:cubicBezTo>
                  <a:cubicBezTo>
                    <a:pt x="2318" y="6154"/>
                    <a:pt x="2286" y="6150"/>
                    <a:pt x="2256" y="6150"/>
                  </a:cubicBezTo>
                  <a:cubicBezTo>
                    <a:pt x="2057" y="6150"/>
                    <a:pt x="1902" y="6313"/>
                    <a:pt x="1902" y="6513"/>
                  </a:cubicBezTo>
                  <a:lnTo>
                    <a:pt x="1902" y="6912"/>
                  </a:lnTo>
                  <a:lnTo>
                    <a:pt x="727" y="6912"/>
                  </a:lnTo>
                  <a:lnTo>
                    <a:pt x="727" y="5327"/>
                  </a:lnTo>
                  <a:lnTo>
                    <a:pt x="1515" y="5327"/>
                  </a:lnTo>
                  <a:cubicBezTo>
                    <a:pt x="1708" y="5327"/>
                    <a:pt x="1878" y="5169"/>
                    <a:pt x="1878" y="4975"/>
                  </a:cubicBezTo>
                  <a:cubicBezTo>
                    <a:pt x="1878" y="2627"/>
                    <a:pt x="3766" y="727"/>
                    <a:pt x="6102" y="727"/>
                  </a:cubicBezTo>
                  <a:close/>
                  <a:moveTo>
                    <a:pt x="6091" y="0"/>
                  </a:moveTo>
                  <a:cubicBezTo>
                    <a:pt x="3476" y="0"/>
                    <a:pt x="1345" y="2034"/>
                    <a:pt x="1151" y="4601"/>
                  </a:cubicBezTo>
                  <a:lnTo>
                    <a:pt x="352" y="4601"/>
                  </a:lnTo>
                  <a:cubicBezTo>
                    <a:pt x="159" y="4601"/>
                    <a:pt x="1" y="4757"/>
                    <a:pt x="1" y="4951"/>
                  </a:cubicBezTo>
                  <a:lnTo>
                    <a:pt x="1" y="7251"/>
                  </a:lnTo>
                  <a:cubicBezTo>
                    <a:pt x="1" y="7457"/>
                    <a:pt x="159" y="7614"/>
                    <a:pt x="352" y="7614"/>
                  </a:cubicBezTo>
                  <a:lnTo>
                    <a:pt x="11816" y="7614"/>
                  </a:lnTo>
                  <a:cubicBezTo>
                    <a:pt x="12010" y="7614"/>
                    <a:pt x="12179" y="7457"/>
                    <a:pt x="12179" y="7251"/>
                  </a:cubicBezTo>
                  <a:lnTo>
                    <a:pt x="12179" y="4964"/>
                  </a:lnTo>
                  <a:cubicBezTo>
                    <a:pt x="12179" y="4757"/>
                    <a:pt x="12010" y="4601"/>
                    <a:pt x="11816" y="4601"/>
                  </a:cubicBezTo>
                  <a:lnTo>
                    <a:pt x="11017" y="4601"/>
                  </a:lnTo>
                  <a:cubicBezTo>
                    <a:pt x="10836" y="2034"/>
                    <a:pt x="8693" y="0"/>
                    <a:pt x="609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01" name="Google Shape;1201;p88"/>
          <p:cNvGrpSpPr/>
          <p:nvPr/>
        </p:nvGrpSpPr>
        <p:grpSpPr>
          <a:xfrm>
            <a:off x="1953153" y="1853124"/>
            <a:ext cx="820993" cy="811152"/>
            <a:chOff x="4645650" y="1207500"/>
            <a:chExt cx="304500" cy="304475"/>
          </a:xfrm>
        </p:grpSpPr>
        <p:sp>
          <p:nvSpPr>
            <p:cNvPr id="1202" name="Google Shape;1202;p88"/>
            <p:cNvSpPr/>
            <p:nvPr/>
          </p:nvSpPr>
          <p:spPr>
            <a:xfrm>
              <a:off x="4770025" y="1331575"/>
              <a:ext cx="56025" cy="56325"/>
            </a:xfrm>
            <a:custGeom>
              <a:rect b="b" l="l" r="r" t="t"/>
              <a:pathLst>
                <a:path extrusionOk="0" h="2253" w="2241">
                  <a:moveTo>
                    <a:pt x="1114" y="714"/>
                  </a:moveTo>
                  <a:cubicBezTo>
                    <a:pt x="1345" y="714"/>
                    <a:pt x="1526" y="896"/>
                    <a:pt x="1526" y="1126"/>
                  </a:cubicBezTo>
                  <a:cubicBezTo>
                    <a:pt x="1526" y="1344"/>
                    <a:pt x="1345" y="1537"/>
                    <a:pt x="1114" y="1537"/>
                  </a:cubicBezTo>
                  <a:cubicBezTo>
                    <a:pt x="896" y="1537"/>
                    <a:pt x="703" y="1344"/>
                    <a:pt x="703" y="1126"/>
                  </a:cubicBezTo>
                  <a:cubicBezTo>
                    <a:pt x="703" y="896"/>
                    <a:pt x="896" y="714"/>
                    <a:pt x="1114" y="714"/>
                  </a:cubicBezTo>
                  <a:close/>
                  <a:moveTo>
                    <a:pt x="1114" y="0"/>
                  </a:moveTo>
                  <a:cubicBezTo>
                    <a:pt x="497" y="0"/>
                    <a:pt x="1" y="509"/>
                    <a:pt x="1" y="1126"/>
                  </a:cubicBezTo>
                  <a:cubicBezTo>
                    <a:pt x="1" y="1744"/>
                    <a:pt x="497" y="2252"/>
                    <a:pt x="1114" y="2252"/>
                  </a:cubicBezTo>
                  <a:cubicBezTo>
                    <a:pt x="1732" y="2252"/>
                    <a:pt x="2241" y="1744"/>
                    <a:pt x="2241" y="1126"/>
                  </a:cubicBezTo>
                  <a:cubicBezTo>
                    <a:pt x="2241" y="509"/>
                    <a:pt x="1732" y="0"/>
                    <a:pt x="11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3" name="Google Shape;1203;p88"/>
            <p:cNvSpPr/>
            <p:nvPr/>
          </p:nvSpPr>
          <p:spPr>
            <a:xfrm>
              <a:off x="4855700" y="1379075"/>
              <a:ext cx="18475" cy="37850"/>
            </a:xfrm>
            <a:custGeom>
              <a:rect b="b" l="l" r="r" t="t"/>
              <a:pathLst>
                <a:path extrusionOk="0" h="1514" w="739">
                  <a:moveTo>
                    <a:pt x="375" y="1"/>
                  </a:moveTo>
                  <a:cubicBezTo>
                    <a:pt x="170" y="1"/>
                    <a:pt x="0" y="158"/>
                    <a:pt x="0" y="364"/>
                  </a:cubicBezTo>
                  <a:lnTo>
                    <a:pt x="0" y="1139"/>
                  </a:lnTo>
                  <a:cubicBezTo>
                    <a:pt x="0" y="1308"/>
                    <a:pt x="121" y="1453"/>
                    <a:pt x="278" y="1502"/>
                  </a:cubicBezTo>
                  <a:cubicBezTo>
                    <a:pt x="310" y="1510"/>
                    <a:pt x="342" y="1514"/>
                    <a:pt x="372" y="1514"/>
                  </a:cubicBezTo>
                  <a:cubicBezTo>
                    <a:pt x="574" y="1514"/>
                    <a:pt x="738" y="1349"/>
                    <a:pt x="738" y="1139"/>
                  </a:cubicBezTo>
                  <a:lnTo>
                    <a:pt x="738" y="364"/>
                  </a:lnTo>
                  <a:cubicBezTo>
                    <a:pt x="738" y="158"/>
                    <a:pt x="569" y="1"/>
                    <a:pt x="37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p88"/>
            <p:cNvSpPr/>
            <p:nvPr/>
          </p:nvSpPr>
          <p:spPr>
            <a:xfrm>
              <a:off x="4683800" y="1379075"/>
              <a:ext cx="18175" cy="37850"/>
            </a:xfrm>
            <a:custGeom>
              <a:rect b="b" l="l" r="r" t="t"/>
              <a:pathLst>
                <a:path extrusionOk="0" h="1514" w="727">
                  <a:moveTo>
                    <a:pt x="363" y="1"/>
                  </a:moveTo>
                  <a:cubicBezTo>
                    <a:pt x="157" y="1"/>
                    <a:pt x="0" y="158"/>
                    <a:pt x="0" y="364"/>
                  </a:cubicBezTo>
                  <a:lnTo>
                    <a:pt x="0" y="1139"/>
                  </a:lnTo>
                  <a:cubicBezTo>
                    <a:pt x="0" y="1308"/>
                    <a:pt x="108" y="1453"/>
                    <a:pt x="266" y="1502"/>
                  </a:cubicBezTo>
                  <a:cubicBezTo>
                    <a:pt x="298" y="1510"/>
                    <a:pt x="330" y="1514"/>
                    <a:pt x="361" y="1514"/>
                  </a:cubicBezTo>
                  <a:cubicBezTo>
                    <a:pt x="562" y="1514"/>
                    <a:pt x="726" y="1349"/>
                    <a:pt x="726" y="1139"/>
                  </a:cubicBezTo>
                  <a:lnTo>
                    <a:pt x="726" y="364"/>
                  </a:lnTo>
                  <a:cubicBezTo>
                    <a:pt x="726" y="158"/>
                    <a:pt x="569" y="1"/>
                    <a:pt x="3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5" name="Google Shape;1205;p88"/>
            <p:cNvSpPr/>
            <p:nvPr/>
          </p:nvSpPr>
          <p:spPr>
            <a:xfrm>
              <a:off x="4855700" y="1436300"/>
              <a:ext cx="18475" cy="37825"/>
            </a:xfrm>
            <a:custGeom>
              <a:rect b="b" l="l" r="r" t="t"/>
              <a:pathLst>
                <a:path extrusionOk="0" h="1513" w="739">
                  <a:moveTo>
                    <a:pt x="375" y="0"/>
                  </a:moveTo>
                  <a:cubicBezTo>
                    <a:pt x="170" y="0"/>
                    <a:pt x="0" y="170"/>
                    <a:pt x="0" y="363"/>
                  </a:cubicBezTo>
                  <a:lnTo>
                    <a:pt x="0" y="1150"/>
                  </a:lnTo>
                  <a:cubicBezTo>
                    <a:pt x="0" y="1307"/>
                    <a:pt x="121" y="1464"/>
                    <a:pt x="278" y="1501"/>
                  </a:cubicBezTo>
                  <a:cubicBezTo>
                    <a:pt x="310" y="1509"/>
                    <a:pt x="341" y="1513"/>
                    <a:pt x="372" y="1513"/>
                  </a:cubicBezTo>
                  <a:cubicBezTo>
                    <a:pt x="574" y="1513"/>
                    <a:pt x="738" y="1350"/>
                    <a:pt x="738" y="1150"/>
                  </a:cubicBezTo>
                  <a:lnTo>
                    <a:pt x="738" y="363"/>
                  </a:lnTo>
                  <a:cubicBezTo>
                    <a:pt x="738" y="170"/>
                    <a:pt x="569" y="0"/>
                    <a:pt x="37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6" name="Google Shape;1206;p88"/>
            <p:cNvSpPr/>
            <p:nvPr/>
          </p:nvSpPr>
          <p:spPr>
            <a:xfrm>
              <a:off x="4683800" y="1436300"/>
              <a:ext cx="18175" cy="37825"/>
            </a:xfrm>
            <a:custGeom>
              <a:rect b="b" l="l" r="r" t="t"/>
              <a:pathLst>
                <a:path extrusionOk="0" h="1513" w="727">
                  <a:moveTo>
                    <a:pt x="363" y="0"/>
                  </a:moveTo>
                  <a:cubicBezTo>
                    <a:pt x="157" y="0"/>
                    <a:pt x="0" y="170"/>
                    <a:pt x="0" y="363"/>
                  </a:cubicBezTo>
                  <a:lnTo>
                    <a:pt x="0" y="1150"/>
                  </a:lnTo>
                  <a:cubicBezTo>
                    <a:pt x="0" y="1307"/>
                    <a:pt x="108" y="1464"/>
                    <a:pt x="266" y="1501"/>
                  </a:cubicBezTo>
                  <a:cubicBezTo>
                    <a:pt x="298" y="1509"/>
                    <a:pt x="330" y="1513"/>
                    <a:pt x="360" y="1513"/>
                  </a:cubicBezTo>
                  <a:cubicBezTo>
                    <a:pt x="562" y="1513"/>
                    <a:pt x="726" y="1350"/>
                    <a:pt x="726" y="1150"/>
                  </a:cubicBezTo>
                  <a:lnTo>
                    <a:pt x="726" y="363"/>
                  </a:lnTo>
                  <a:cubicBezTo>
                    <a:pt x="726" y="170"/>
                    <a:pt x="569" y="0"/>
                    <a:pt x="36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7" name="Google Shape;1207;p88"/>
            <p:cNvSpPr/>
            <p:nvPr/>
          </p:nvSpPr>
          <p:spPr>
            <a:xfrm>
              <a:off x="4893825" y="1379100"/>
              <a:ext cx="18175" cy="37850"/>
            </a:xfrm>
            <a:custGeom>
              <a:rect b="b" l="l" r="r" t="t"/>
              <a:pathLst>
                <a:path extrusionOk="0" h="1514" w="727">
                  <a:moveTo>
                    <a:pt x="366" y="0"/>
                  </a:moveTo>
                  <a:cubicBezTo>
                    <a:pt x="164" y="0"/>
                    <a:pt x="0" y="164"/>
                    <a:pt x="0" y="363"/>
                  </a:cubicBezTo>
                  <a:lnTo>
                    <a:pt x="0" y="1138"/>
                  </a:lnTo>
                  <a:cubicBezTo>
                    <a:pt x="0" y="1344"/>
                    <a:pt x="170" y="1513"/>
                    <a:pt x="364" y="1513"/>
                  </a:cubicBezTo>
                  <a:cubicBezTo>
                    <a:pt x="569" y="1513"/>
                    <a:pt x="727" y="1344"/>
                    <a:pt x="727" y="1138"/>
                  </a:cubicBezTo>
                  <a:lnTo>
                    <a:pt x="727" y="363"/>
                  </a:lnTo>
                  <a:cubicBezTo>
                    <a:pt x="727" y="193"/>
                    <a:pt x="617" y="48"/>
                    <a:pt x="460" y="12"/>
                  </a:cubicBezTo>
                  <a:cubicBezTo>
                    <a:pt x="428" y="4"/>
                    <a:pt x="397" y="0"/>
                    <a:pt x="3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88"/>
            <p:cNvSpPr/>
            <p:nvPr/>
          </p:nvSpPr>
          <p:spPr>
            <a:xfrm>
              <a:off x="4721925" y="1379075"/>
              <a:ext cx="18175" cy="37850"/>
            </a:xfrm>
            <a:custGeom>
              <a:rect b="b" l="l" r="r" t="t"/>
              <a:pathLst>
                <a:path extrusionOk="0" h="1514" w="727">
                  <a:moveTo>
                    <a:pt x="364" y="1"/>
                  </a:moveTo>
                  <a:cubicBezTo>
                    <a:pt x="157" y="1"/>
                    <a:pt x="0" y="158"/>
                    <a:pt x="0" y="364"/>
                  </a:cubicBezTo>
                  <a:lnTo>
                    <a:pt x="0" y="1139"/>
                  </a:lnTo>
                  <a:cubicBezTo>
                    <a:pt x="0" y="1308"/>
                    <a:pt x="109" y="1453"/>
                    <a:pt x="267" y="1502"/>
                  </a:cubicBezTo>
                  <a:cubicBezTo>
                    <a:pt x="299" y="1510"/>
                    <a:pt x="330" y="1514"/>
                    <a:pt x="361" y="1514"/>
                  </a:cubicBezTo>
                  <a:cubicBezTo>
                    <a:pt x="563" y="1514"/>
                    <a:pt x="727" y="1349"/>
                    <a:pt x="727" y="1139"/>
                  </a:cubicBezTo>
                  <a:lnTo>
                    <a:pt x="727" y="364"/>
                  </a:lnTo>
                  <a:cubicBezTo>
                    <a:pt x="727" y="158"/>
                    <a:pt x="557" y="1"/>
                    <a:pt x="36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88"/>
            <p:cNvSpPr/>
            <p:nvPr/>
          </p:nvSpPr>
          <p:spPr>
            <a:xfrm>
              <a:off x="4893825" y="1436300"/>
              <a:ext cx="18175" cy="37825"/>
            </a:xfrm>
            <a:custGeom>
              <a:rect b="b" l="l" r="r" t="t"/>
              <a:pathLst>
                <a:path extrusionOk="0" h="1513" w="727">
                  <a:moveTo>
                    <a:pt x="367" y="0"/>
                  </a:moveTo>
                  <a:cubicBezTo>
                    <a:pt x="165" y="0"/>
                    <a:pt x="0" y="163"/>
                    <a:pt x="0" y="363"/>
                  </a:cubicBezTo>
                  <a:lnTo>
                    <a:pt x="0" y="1150"/>
                  </a:lnTo>
                  <a:cubicBezTo>
                    <a:pt x="0" y="1356"/>
                    <a:pt x="170" y="1513"/>
                    <a:pt x="364" y="1513"/>
                  </a:cubicBezTo>
                  <a:cubicBezTo>
                    <a:pt x="569" y="1513"/>
                    <a:pt x="727" y="1356"/>
                    <a:pt x="727" y="1150"/>
                  </a:cubicBezTo>
                  <a:lnTo>
                    <a:pt x="727" y="375"/>
                  </a:lnTo>
                  <a:cubicBezTo>
                    <a:pt x="727" y="205"/>
                    <a:pt x="617" y="48"/>
                    <a:pt x="460" y="12"/>
                  </a:cubicBezTo>
                  <a:cubicBezTo>
                    <a:pt x="429" y="4"/>
                    <a:pt x="397" y="0"/>
                    <a:pt x="36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88"/>
            <p:cNvSpPr/>
            <p:nvPr/>
          </p:nvSpPr>
          <p:spPr>
            <a:xfrm>
              <a:off x="4721925" y="1436300"/>
              <a:ext cx="18175" cy="37825"/>
            </a:xfrm>
            <a:custGeom>
              <a:rect b="b" l="l" r="r" t="t"/>
              <a:pathLst>
                <a:path extrusionOk="0" h="1513" w="727">
                  <a:moveTo>
                    <a:pt x="364" y="0"/>
                  </a:moveTo>
                  <a:cubicBezTo>
                    <a:pt x="157" y="0"/>
                    <a:pt x="0" y="170"/>
                    <a:pt x="0" y="363"/>
                  </a:cubicBezTo>
                  <a:lnTo>
                    <a:pt x="0" y="1150"/>
                  </a:lnTo>
                  <a:cubicBezTo>
                    <a:pt x="0" y="1307"/>
                    <a:pt x="109" y="1464"/>
                    <a:pt x="267" y="1501"/>
                  </a:cubicBezTo>
                  <a:cubicBezTo>
                    <a:pt x="298" y="1509"/>
                    <a:pt x="330" y="1513"/>
                    <a:pt x="360" y="1513"/>
                  </a:cubicBezTo>
                  <a:cubicBezTo>
                    <a:pt x="562" y="1513"/>
                    <a:pt x="727" y="1350"/>
                    <a:pt x="727" y="1150"/>
                  </a:cubicBezTo>
                  <a:lnTo>
                    <a:pt x="727" y="363"/>
                  </a:lnTo>
                  <a:cubicBezTo>
                    <a:pt x="727" y="170"/>
                    <a:pt x="557" y="0"/>
                    <a:pt x="36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p88"/>
            <p:cNvSpPr/>
            <p:nvPr/>
          </p:nvSpPr>
          <p:spPr>
            <a:xfrm>
              <a:off x="4645650" y="1207500"/>
              <a:ext cx="304500" cy="304475"/>
            </a:xfrm>
            <a:custGeom>
              <a:rect b="b" l="l" r="r" t="t"/>
              <a:pathLst>
                <a:path extrusionOk="0" h="12179" w="12180">
                  <a:moveTo>
                    <a:pt x="8026" y="702"/>
                  </a:moveTo>
                  <a:lnTo>
                    <a:pt x="8026" y="1525"/>
                  </a:lnTo>
                  <a:lnTo>
                    <a:pt x="6441" y="1525"/>
                  </a:lnTo>
                  <a:lnTo>
                    <a:pt x="6441" y="702"/>
                  </a:lnTo>
                  <a:close/>
                  <a:moveTo>
                    <a:pt x="4141" y="4539"/>
                  </a:moveTo>
                  <a:lnTo>
                    <a:pt x="3318" y="5362"/>
                  </a:lnTo>
                  <a:lnTo>
                    <a:pt x="727" y="5362"/>
                  </a:lnTo>
                  <a:lnTo>
                    <a:pt x="727" y="4539"/>
                  </a:lnTo>
                  <a:close/>
                  <a:moveTo>
                    <a:pt x="11489" y="4539"/>
                  </a:moveTo>
                  <a:lnTo>
                    <a:pt x="11489" y="5362"/>
                  </a:lnTo>
                  <a:lnTo>
                    <a:pt x="8898" y="5362"/>
                  </a:lnTo>
                  <a:lnTo>
                    <a:pt x="8075" y="4539"/>
                  </a:lnTo>
                  <a:close/>
                  <a:moveTo>
                    <a:pt x="6102" y="3535"/>
                  </a:moveTo>
                  <a:lnTo>
                    <a:pt x="8535" y="5956"/>
                  </a:lnTo>
                  <a:cubicBezTo>
                    <a:pt x="8596" y="6016"/>
                    <a:pt x="8693" y="6053"/>
                    <a:pt x="8777" y="6053"/>
                  </a:cubicBezTo>
                  <a:lnTo>
                    <a:pt x="11489" y="6053"/>
                  </a:lnTo>
                  <a:lnTo>
                    <a:pt x="11489" y="11452"/>
                  </a:lnTo>
                  <a:lnTo>
                    <a:pt x="7579" y="11452"/>
                  </a:lnTo>
                  <a:lnTo>
                    <a:pt x="7579" y="8377"/>
                  </a:lnTo>
                  <a:cubicBezTo>
                    <a:pt x="7579" y="8184"/>
                    <a:pt x="7421" y="8026"/>
                    <a:pt x="7227" y="8026"/>
                  </a:cubicBezTo>
                  <a:lnTo>
                    <a:pt x="4927" y="8026"/>
                  </a:lnTo>
                  <a:cubicBezTo>
                    <a:pt x="4734" y="8026"/>
                    <a:pt x="4564" y="8184"/>
                    <a:pt x="4564" y="8377"/>
                  </a:cubicBezTo>
                  <a:lnTo>
                    <a:pt x="4564" y="11452"/>
                  </a:lnTo>
                  <a:lnTo>
                    <a:pt x="727" y="11452"/>
                  </a:lnTo>
                  <a:lnTo>
                    <a:pt x="727" y="6053"/>
                  </a:lnTo>
                  <a:lnTo>
                    <a:pt x="3426" y="6053"/>
                  </a:lnTo>
                  <a:cubicBezTo>
                    <a:pt x="3523" y="6053"/>
                    <a:pt x="3620" y="6016"/>
                    <a:pt x="3681" y="5956"/>
                  </a:cubicBezTo>
                  <a:lnTo>
                    <a:pt x="6102" y="3535"/>
                  </a:lnTo>
                  <a:close/>
                  <a:moveTo>
                    <a:pt x="6888" y="8752"/>
                  </a:moveTo>
                  <a:lnTo>
                    <a:pt x="6888" y="11476"/>
                  </a:lnTo>
                  <a:lnTo>
                    <a:pt x="5303" y="11476"/>
                  </a:lnTo>
                  <a:lnTo>
                    <a:pt x="5303" y="8752"/>
                  </a:lnTo>
                  <a:close/>
                  <a:moveTo>
                    <a:pt x="6102" y="0"/>
                  </a:moveTo>
                  <a:cubicBezTo>
                    <a:pt x="5908" y="0"/>
                    <a:pt x="5739" y="157"/>
                    <a:pt x="5739" y="351"/>
                  </a:cubicBezTo>
                  <a:lnTo>
                    <a:pt x="5739" y="2869"/>
                  </a:lnTo>
                  <a:lnTo>
                    <a:pt x="4819" y="3801"/>
                  </a:lnTo>
                  <a:lnTo>
                    <a:pt x="364" y="3801"/>
                  </a:lnTo>
                  <a:cubicBezTo>
                    <a:pt x="158" y="3801"/>
                    <a:pt x="1" y="3958"/>
                    <a:pt x="1" y="4164"/>
                  </a:cubicBezTo>
                  <a:lnTo>
                    <a:pt x="1" y="11815"/>
                  </a:lnTo>
                  <a:cubicBezTo>
                    <a:pt x="1" y="12021"/>
                    <a:pt x="158" y="12178"/>
                    <a:pt x="364" y="12178"/>
                  </a:cubicBezTo>
                  <a:lnTo>
                    <a:pt x="11827" y="12178"/>
                  </a:lnTo>
                  <a:cubicBezTo>
                    <a:pt x="12021" y="12178"/>
                    <a:pt x="12179" y="12021"/>
                    <a:pt x="12179" y="11815"/>
                  </a:cubicBezTo>
                  <a:lnTo>
                    <a:pt x="12179" y="4164"/>
                  </a:lnTo>
                  <a:cubicBezTo>
                    <a:pt x="12179" y="3971"/>
                    <a:pt x="12021" y="3801"/>
                    <a:pt x="11827" y="3801"/>
                  </a:cubicBezTo>
                  <a:lnTo>
                    <a:pt x="7373" y="3801"/>
                  </a:lnTo>
                  <a:lnTo>
                    <a:pt x="6441" y="2881"/>
                  </a:lnTo>
                  <a:lnTo>
                    <a:pt x="6441" y="2252"/>
                  </a:lnTo>
                  <a:lnTo>
                    <a:pt x="8365" y="2252"/>
                  </a:lnTo>
                  <a:cubicBezTo>
                    <a:pt x="8559" y="2252"/>
                    <a:pt x="8728" y="2094"/>
                    <a:pt x="8728" y="1889"/>
                  </a:cubicBezTo>
                  <a:lnTo>
                    <a:pt x="8728" y="351"/>
                  </a:lnTo>
                  <a:cubicBezTo>
                    <a:pt x="8728" y="157"/>
                    <a:pt x="8559" y="0"/>
                    <a:pt x="836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12" name="Google Shape;1212;p88"/>
          <p:cNvSpPr/>
          <p:nvPr/>
        </p:nvSpPr>
        <p:spPr>
          <a:xfrm>
            <a:off x="5175823" y="2914959"/>
            <a:ext cx="407383" cy="407383"/>
          </a:xfrm>
          <a:custGeom>
            <a:rect b="b" l="l" r="r" t="t"/>
            <a:pathLst>
              <a:path extrusionOk="0" h="19982" w="19982">
                <a:moveTo>
                  <a:pt x="14602" y="3500"/>
                </a:moveTo>
                <a:cubicBezTo>
                  <a:pt x="15137" y="3500"/>
                  <a:pt x="15682" y="3563"/>
                  <a:pt x="16247" y="3689"/>
                </a:cubicBezTo>
                <a:cubicBezTo>
                  <a:pt x="16179" y="4154"/>
                  <a:pt x="16095" y="4705"/>
                  <a:pt x="16033" y="5120"/>
                </a:cubicBezTo>
                <a:cubicBezTo>
                  <a:pt x="15810" y="5075"/>
                  <a:pt x="15484" y="5035"/>
                  <a:pt x="15150" y="5035"/>
                </a:cubicBezTo>
                <a:cubicBezTo>
                  <a:pt x="14968" y="5035"/>
                  <a:pt x="14783" y="5047"/>
                  <a:pt x="14611" y="5076"/>
                </a:cubicBezTo>
                <a:cubicBezTo>
                  <a:pt x="13536" y="5258"/>
                  <a:pt x="12918" y="5925"/>
                  <a:pt x="12918" y="6907"/>
                </a:cubicBezTo>
                <a:lnTo>
                  <a:pt x="12918" y="8819"/>
                </a:lnTo>
                <a:cubicBezTo>
                  <a:pt x="12918" y="9143"/>
                  <a:pt x="13180" y="9405"/>
                  <a:pt x="13504" y="9405"/>
                </a:cubicBezTo>
                <a:lnTo>
                  <a:pt x="15681" y="9405"/>
                </a:lnTo>
                <a:lnTo>
                  <a:pt x="15388" y="10576"/>
                </a:lnTo>
                <a:lnTo>
                  <a:pt x="13504" y="10576"/>
                </a:lnTo>
                <a:cubicBezTo>
                  <a:pt x="13180" y="10576"/>
                  <a:pt x="12918" y="10838"/>
                  <a:pt x="12918" y="11161"/>
                </a:cubicBezTo>
                <a:lnTo>
                  <a:pt x="12918" y="18811"/>
                </a:lnTo>
                <a:lnTo>
                  <a:pt x="11162" y="18811"/>
                </a:lnTo>
                <a:lnTo>
                  <a:pt x="11162" y="11161"/>
                </a:lnTo>
                <a:cubicBezTo>
                  <a:pt x="11162" y="10838"/>
                  <a:pt x="10900" y="10576"/>
                  <a:pt x="10576" y="10576"/>
                </a:cubicBezTo>
                <a:lnTo>
                  <a:pt x="9407" y="10576"/>
                </a:lnTo>
                <a:lnTo>
                  <a:pt x="9407" y="9405"/>
                </a:lnTo>
                <a:lnTo>
                  <a:pt x="10576" y="9405"/>
                </a:lnTo>
                <a:cubicBezTo>
                  <a:pt x="10900" y="9405"/>
                  <a:pt x="11162" y="9143"/>
                  <a:pt x="11162" y="8821"/>
                </a:cubicBezTo>
                <a:cubicBezTo>
                  <a:pt x="11162" y="7215"/>
                  <a:pt x="11162" y="6481"/>
                  <a:pt x="11162" y="6143"/>
                </a:cubicBezTo>
                <a:cubicBezTo>
                  <a:pt x="11162" y="5520"/>
                  <a:pt x="11163" y="4843"/>
                  <a:pt x="11770" y="4324"/>
                </a:cubicBezTo>
                <a:cubicBezTo>
                  <a:pt x="12234" y="3928"/>
                  <a:pt x="12823" y="3687"/>
                  <a:pt x="13628" y="3571"/>
                </a:cubicBezTo>
                <a:cubicBezTo>
                  <a:pt x="13950" y="3524"/>
                  <a:pt x="14274" y="3500"/>
                  <a:pt x="14602" y="3500"/>
                </a:cubicBezTo>
                <a:close/>
                <a:moveTo>
                  <a:pt x="17017" y="1170"/>
                </a:moveTo>
                <a:cubicBezTo>
                  <a:pt x="17990" y="1170"/>
                  <a:pt x="18811" y="1975"/>
                  <a:pt x="18811" y="2927"/>
                </a:cubicBezTo>
                <a:lnTo>
                  <a:pt x="18811" y="17056"/>
                </a:lnTo>
                <a:cubicBezTo>
                  <a:pt x="18811" y="18023"/>
                  <a:pt x="18024" y="18811"/>
                  <a:pt x="17056" y="18811"/>
                </a:cubicBezTo>
                <a:lnTo>
                  <a:pt x="14089" y="18811"/>
                </a:lnTo>
                <a:lnTo>
                  <a:pt x="14089" y="11747"/>
                </a:lnTo>
                <a:lnTo>
                  <a:pt x="15846" y="11747"/>
                </a:lnTo>
                <a:cubicBezTo>
                  <a:pt x="16115" y="11747"/>
                  <a:pt x="16348" y="11565"/>
                  <a:pt x="16414" y="11305"/>
                </a:cubicBezTo>
                <a:lnTo>
                  <a:pt x="16999" y="8963"/>
                </a:lnTo>
                <a:cubicBezTo>
                  <a:pt x="17042" y="8787"/>
                  <a:pt x="17003" y="8602"/>
                  <a:pt x="16893" y="8460"/>
                </a:cubicBezTo>
                <a:cubicBezTo>
                  <a:pt x="16782" y="8317"/>
                  <a:pt x="16612" y="8235"/>
                  <a:pt x="16431" y="8235"/>
                </a:cubicBezTo>
                <a:lnTo>
                  <a:pt x="14089" y="8235"/>
                </a:lnTo>
                <a:lnTo>
                  <a:pt x="14089" y="6909"/>
                </a:lnTo>
                <a:cubicBezTo>
                  <a:pt x="14089" y="6638"/>
                  <a:pt x="14144" y="6343"/>
                  <a:pt x="14808" y="6229"/>
                </a:cubicBezTo>
                <a:cubicBezTo>
                  <a:pt x="14936" y="6208"/>
                  <a:pt x="15061" y="6199"/>
                  <a:pt x="15182" y="6199"/>
                </a:cubicBezTo>
                <a:cubicBezTo>
                  <a:pt x="15552" y="6199"/>
                  <a:pt x="15890" y="6283"/>
                  <a:pt x="16198" y="6360"/>
                </a:cubicBezTo>
                <a:cubicBezTo>
                  <a:pt x="16304" y="6387"/>
                  <a:pt x="16415" y="6421"/>
                  <a:pt x="16532" y="6421"/>
                </a:cubicBezTo>
                <a:cubicBezTo>
                  <a:pt x="16632" y="6421"/>
                  <a:pt x="16736" y="6396"/>
                  <a:pt x="16847" y="6321"/>
                </a:cubicBezTo>
                <a:cubicBezTo>
                  <a:pt x="16983" y="6229"/>
                  <a:pt x="17074" y="6084"/>
                  <a:pt x="17098" y="5923"/>
                </a:cubicBezTo>
                <a:cubicBezTo>
                  <a:pt x="17098" y="5923"/>
                  <a:pt x="17362" y="4156"/>
                  <a:pt x="17482" y="3339"/>
                </a:cubicBezTo>
                <a:cubicBezTo>
                  <a:pt x="17525" y="3049"/>
                  <a:pt x="17346" y="2769"/>
                  <a:pt x="17063" y="2690"/>
                </a:cubicBezTo>
                <a:cubicBezTo>
                  <a:pt x="16267" y="2463"/>
                  <a:pt x="15346" y="2343"/>
                  <a:pt x="14504" y="2343"/>
                </a:cubicBezTo>
                <a:cubicBezTo>
                  <a:pt x="14137" y="2343"/>
                  <a:pt x="13786" y="2365"/>
                  <a:pt x="13467" y="2412"/>
                </a:cubicBezTo>
                <a:cubicBezTo>
                  <a:pt x="12434" y="2562"/>
                  <a:pt x="11646" y="2888"/>
                  <a:pt x="11009" y="3434"/>
                </a:cubicBezTo>
                <a:cubicBezTo>
                  <a:pt x="10121" y="4193"/>
                  <a:pt x="10010" y="5168"/>
                  <a:pt x="9999" y="5833"/>
                </a:cubicBezTo>
                <a:cubicBezTo>
                  <a:pt x="9999" y="5847"/>
                  <a:pt x="9999" y="7029"/>
                  <a:pt x="9999" y="8235"/>
                </a:cubicBezTo>
                <a:lnTo>
                  <a:pt x="8821" y="8235"/>
                </a:lnTo>
                <a:cubicBezTo>
                  <a:pt x="8497" y="8235"/>
                  <a:pt x="8236" y="8497"/>
                  <a:pt x="8236" y="8819"/>
                </a:cubicBezTo>
                <a:lnTo>
                  <a:pt x="8236" y="11161"/>
                </a:lnTo>
                <a:cubicBezTo>
                  <a:pt x="8236" y="11485"/>
                  <a:pt x="8497" y="11747"/>
                  <a:pt x="8821" y="11747"/>
                </a:cubicBezTo>
                <a:lnTo>
                  <a:pt x="9991" y="11747"/>
                </a:lnTo>
                <a:lnTo>
                  <a:pt x="9991" y="18811"/>
                </a:lnTo>
                <a:lnTo>
                  <a:pt x="2927" y="18811"/>
                </a:lnTo>
                <a:cubicBezTo>
                  <a:pt x="1959" y="18811"/>
                  <a:pt x="1172" y="18023"/>
                  <a:pt x="1172" y="17054"/>
                </a:cubicBezTo>
                <a:lnTo>
                  <a:pt x="1172" y="2927"/>
                </a:lnTo>
                <a:cubicBezTo>
                  <a:pt x="1172" y="1959"/>
                  <a:pt x="1959" y="1170"/>
                  <a:pt x="2927" y="1170"/>
                </a:cubicBezTo>
                <a:close/>
                <a:moveTo>
                  <a:pt x="2927" y="1"/>
                </a:moveTo>
                <a:cubicBezTo>
                  <a:pt x="1314" y="1"/>
                  <a:pt x="1" y="1313"/>
                  <a:pt x="1" y="2927"/>
                </a:cubicBezTo>
                <a:lnTo>
                  <a:pt x="1" y="17056"/>
                </a:lnTo>
                <a:cubicBezTo>
                  <a:pt x="1" y="18669"/>
                  <a:pt x="1314" y="19982"/>
                  <a:pt x="2927" y="19982"/>
                </a:cubicBezTo>
                <a:lnTo>
                  <a:pt x="17054" y="19982"/>
                </a:lnTo>
                <a:cubicBezTo>
                  <a:pt x="18669" y="19982"/>
                  <a:pt x="19982" y="18669"/>
                  <a:pt x="19982" y="17056"/>
                </a:cubicBezTo>
                <a:lnTo>
                  <a:pt x="19982" y="2927"/>
                </a:lnTo>
                <a:cubicBezTo>
                  <a:pt x="19982" y="2145"/>
                  <a:pt x="19669" y="1409"/>
                  <a:pt x="19101" y="853"/>
                </a:cubicBezTo>
                <a:cubicBezTo>
                  <a:pt x="18538" y="303"/>
                  <a:pt x="17797" y="1"/>
                  <a:pt x="1701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13" name="Google Shape;1213;p88"/>
          <p:cNvGrpSpPr/>
          <p:nvPr/>
        </p:nvGrpSpPr>
        <p:grpSpPr>
          <a:xfrm>
            <a:off x="6164451" y="2914955"/>
            <a:ext cx="407432" cy="407391"/>
            <a:chOff x="812101" y="2571761"/>
            <a:chExt cx="417066" cy="417024"/>
          </a:xfrm>
        </p:grpSpPr>
        <p:sp>
          <p:nvSpPr>
            <p:cNvPr id="1214" name="Google Shape;1214;p88"/>
            <p:cNvSpPr/>
            <p:nvPr/>
          </p:nvSpPr>
          <p:spPr>
            <a:xfrm>
              <a:off x="935084" y="2694744"/>
              <a:ext cx="171071" cy="171071"/>
            </a:xfrm>
            <a:custGeom>
              <a:rect b="b" l="l" r="r" t="t"/>
              <a:pathLst>
                <a:path extrusionOk="0" h="8197" w="8197">
                  <a:moveTo>
                    <a:pt x="4099" y="1171"/>
                  </a:moveTo>
                  <a:cubicBezTo>
                    <a:pt x="5712" y="1171"/>
                    <a:pt x="7027" y="2484"/>
                    <a:pt x="7027" y="4097"/>
                  </a:cubicBezTo>
                  <a:cubicBezTo>
                    <a:pt x="7027" y="5712"/>
                    <a:pt x="5712" y="7025"/>
                    <a:pt x="4099" y="7025"/>
                  </a:cubicBezTo>
                  <a:cubicBezTo>
                    <a:pt x="2486" y="7025"/>
                    <a:pt x="1171" y="5712"/>
                    <a:pt x="1171" y="4097"/>
                  </a:cubicBezTo>
                  <a:cubicBezTo>
                    <a:pt x="1171" y="2484"/>
                    <a:pt x="2486" y="1171"/>
                    <a:pt x="4099" y="1171"/>
                  </a:cubicBezTo>
                  <a:close/>
                  <a:moveTo>
                    <a:pt x="4099" y="0"/>
                  </a:moveTo>
                  <a:cubicBezTo>
                    <a:pt x="1840" y="0"/>
                    <a:pt x="0" y="1838"/>
                    <a:pt x="0" y="4097"/>
                  </a:cubicBezTo>
                  <a:cubicBezTo>
                    <a:pt x="0" y="6358"/>
                    <a:pt x="1840" y="8196"/>
                    <a:pt x="4099" y="8196"/>
                  </a:cubicBezTo>
                  <a:cubicBezTo>
                    <a:pt x="6358" y="8196"/>
                    <a:pt x="8196" y="6358"/>
                    <a:pt x="8196" y="4097"/>
                  </a:cubicBezTo>
                  <a:cubicBezTo>
                    <a:pt x="8196" y="1838"/>
                    <a:pt x="6358" y="0"/>
                    <a:pt x="409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5" name="Google Shape;1215;p88"/>
            <p:cNvSpPr/>
            <p:nvPr/>
          </p:nvSpPr>
          <p:spPr>
            <a:xfrm>
              <a:off x="860977" y="2620616"/>
              <a:ext cx="319311" cy="319290"/>
            </a:xfrm>
            <a:custGeom>
              <a:rect b="b" l="l" r="r" t="t"/>
              <a:pathLst>
                <a:path extrusionOk="0" h="15299" w="15300">
                  <a:moveTo>
                    <a:pt x="12333" y="1171"/>
                  </a:moveTo>
                  <a:cubicBezTo>
                    <a:pt x="13306" y="1171"/>
                    <a:pt x="14128" y="1994"/>
                    <a:pt x="14128" y="2967"/>
                  </a:cubicBezTo>
                  <a:lnTo>
                    <a:pt x="14128" y="12334"/>
                  </a:lnTo>
                  <a:cubicBezTo>
                    <a:pt x="14128" y="13307"/>
                    <a:pt x="13306" y="14129"/>
                    <a:pt x="12333" y="14129"/>
                  </a:cubicBezTo>
                  <a:lnTo>
                    <a:pt x="2968" y="14129"/>
                  </a:lnTo>
                  <a:cubicBezTo>
                    <a:pt x="1993" y="14129"/>
                    <a:pt x="1172" y="13307"/>
                    <a:pt x="1172" y="12334"/>
                  </a:cubicBezTo>
                  <a:lnTo>
                    <a:pt x="1172" y="2967"/>
                  </a:lnTo>
                  <a:cubicBezTo>
                    <a:pt x="1172" y="1994"/>
                    <a:pt x="1993" y="1171"/>
                    <a:pt x="2968" y="1171"/>
                  </a:cubicBezTo>
                  <a:close/>
                  <a:moveTo>
                    <a:pt x="2968" y="0"/>
                  </a:moveTo>
                  <a:cubicBezTo>
                    <a:pt x="1351" y="0"/>
                    <a:pt x="1" y="1346"/>
                    <a:pt x="1" y="2967"/>
                  </a:cubicBezTo>
                  <a:lnTo>
                    <a:pt x="1" y="12334"/>
                  </a:lnTo>
                  <a:cubicBezTo>
                    <a:pt x="1" y="13952"/>
                    <a:pt x="1349" y="15299"/>
                    <a:pt x="2968" y="15299"/>
                  </a:cubicBezTo>
                  <a:lnTo>
                    <a:pt x="12333" y="15299"/>
                  </a:lnTo>
                  <a:cubicBezTo>
                    <a:pt x="13953" y="15299"/>
                    <a:pt x="15299" y="13951"/>
                    <a:pt x="15299" y="12334"/>
                  </a:cubicBezTo>
                  <a:lnTo>
                    <a:pt x="15299" y="2967"/>
                  </a:lnTo>
                  <a:cubicBezTo>
                    <a:pt x="15299" y="1345"/>
                    <a:pt x="13948" y="0"/>
                    <a:pt x="1233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6" name="Google Shape;1216;p88"/>
            <p:cNvSpPr/>
            <p:nvPr/>
          </p:nvSpPr>
          <p:spPr>
            <a:xfrm>
              <a:off x="812101" y="2571761"/>
              <a:ext cx="417066" cy="417024"/>
            </a:xfrm>
            <a:custGeom>
              <a:rect b="b" l="l" r="r" t="t"/>
              <a:pathLst>
                <a:path extrusionOk="0" h="19982" w="19984">
                  <a:moveTo>
                    <a:pt x="17056" y="1172"/>
                  </a:moveTo>
                  <a:cubicBezTo>
                    <a:pt x="18025" y="1172"/>
                    <a:pt x="18812" y="1959"/>
                    <a:pt x="18812" y="2927"/>
                  </a:cubicBezTo>
                  <a:lnTo>
                    <a:pt x="18812" y="17056"/>
                  </a:lnTo>
                  <a:cubicBezTo>
                    <a:pt x="18812" y="18023"/>
                    <a:pt x="18025" y="18811"/>
                    <a:pt x="17056" y="18811"/>
                  </a:cubicBezTo>
                  <a:lnTo>
                    <a:pt x="2928" y="18811"/>
                  </a:lnTo>
                  <a:cubicBezTo>
                    <a:pt x="1961" y="18811"/>
                    <a:pt x="1172" y="18023"/>
                    <a:pt x="1172" y="17056"/>
                  </a:cubicBezTo>
                  <a:lnTo>
                    <a:pt x="1172" y="2927"/>
                  </a:lnTo>
                  <a:cubicBezTo>
                    <a:pt x="1172" y="1959"/>
                    <a:pt x="1961" y="1172"/>
                    <a:pt x="2928" y="1172"/>
                  </a:cubicBezTo>
                  <a:close/>
                  <a:moveTo>
                    <a:pt x="2928" y="1"/>
                  </a:moveTo>
                  <a:cubicBezTo>
                    <a:pt x="1313" y="1"/>
                    <a:pt x="1" y="1313"/>
                    <a:pt x="1" y="2927"/>
                  </a:cubicBezTo>
                  <a:lnTo>
                    <a:pt x="1" y="17056"/>
                  </a:lnTo>
                  <a:cubicBezTo>
                    <a:pt x="1" y="18669"/>
                    <a:pt x="1313" y="19982"/>
                    <a:pt x="2928" y="19982"/>
                  </a:cubicBezTo>
                  <a:lnTo>
                    <a:pt x="17056" y="19982"/>
                  </a:lnTo>
                  <a:cubicBezTo>
                    <a:pt x="18669" y="19982"/>
                    <a:pt x="19984" y="18669"/>
                    <a:pt x="19984" y="17056"/>
                  </a:cubicBezTo>
                  <a:lnTo>
                    <a:pt x="19984" y="2927"/>
                  </a:lnTo>
                  <a:cubicBezTo>
                    <a:pt x="19984" y="1313"/>
                    <a:pt x="18669" y="1"/>
                    <a:pt x="1705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7" name="Google Shape;1217;p88"/>
            <p:cNvSpPr/>
            <p:nvPr/>
          </p:nvSpPr>
          <p:spPr>
            <a:xfrm>
              <a:off x="1081712" y="2670306"/>
              <a:ext cx="48878" cy="48898"/>
            </a:xfrm>
            <a:custGeom>
              <a:rect b="b" l="l" r="r" t="t"/>
              <a:pathLst>
                <a:path extrusionOk="0" h="2343" w="2342">
                  <a:moveTo>
                    <a:pt x="1170" y="0"/>
                  </a:moveTo>
                  <a:cubicBezTo>
                    <a:pt x="524" y="0"/>
                    <a:pt x="1" y="526"/>
                    <a:pt x="1" y="1171"/>
                  </a:cubicBezTo>
                  <a:cubicBezTo>
                    <a:pt x="1" y="1817"/>
                    <a:pt x="524" y="2342"/>
                    <a:pt x="1170" y="2342"/>
                  </a:cubicBezTo>
                  <a:cubicBezTo>
                    <a:pt x="1816" y="2342"/>
                    <a:pt x="2341" y="1817"/>
                    <a:pt x="2341" y="1171"/>
                  </a:cubicBezTo>
                  <a:cubicBezTo>
                    <a:pt x="2341" y="526"/>
                    <a:pt x="1816" y="0"/>
                    <a:pt x="117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18" name="Google Shape;1218;p88"/>
          <p:cNvSpPr/>
          <p:nvPr/>
        </p:nvSpPr>
        <p:spPr>
          <a:xfrm>
            <a:off x="7153149" y="2951708"/>
            <a:ext cx="409401" cy="333886"/>
          </a:xfrm>
          <a:custGeom>
            <a:rect b="b" l="l" r="r" t="t"/>
            <a:pathLst>
              <a:path extrusionOk="0" h="16377" w="20081">
                <a:moveTo>
                  <a:pt x="13632" y="1165"/>
                </a:moveTo>
                <a:cubicBezTo>
                  <a:pt x="14903" y="1165"/>
                  <a:pt x="15458" y="1658"/>
                  <a:pt x="15826" y="1984"/>
                </a:cubicBezTo>
                <a:cubicBezTo>
                  <a:pt x="16040" y="2173"/>
                  <a:pt x="16244" y="2353"/>
                  <a:pt x="16548" y="2353"/>
                </a:cubicBezTo>
                <a:cubicBezTo>
                  <a:pt x="16762" y="2353"/>
                  <a:pt x="17038" y="2293"/>
                  <a:pt x="17344" y="2196"/>
                </a:cubicBezTo>
                <a:lnTo>
                  <a:pt x="17344" y="2196"/>
                </a:lnTo>
                <a:cubicBezTo>
                  <a:pt x="17236" y="2288"/>
                  <a:pt x="17119" y="2376"/>
                  <a:pt x="16995" y="2461"/>
                </a:cubicBezTo>
                <a:cubicBezTo>
                  <a:pt x="16780" y="2612"/>
                  <a:pt x="16689" y="2889"/>
                  <a:pt x="16778" y="3137"/>
                </a:cubicBezTo>
                <a:cubicBezTo>
                  <a:pt x="16861" y="3373"/>
                  <a:pt x="17082" y="3528"/>
                  <a:pt x="17329" y="3528"/>
                </a:cubicBezTo>
                <a:cubicBezTo>
                  <a:pt x="17343" y="3528"/>
                  <a:pt x="17358" y="3527"/>
                  <a:pt x="17372" y="3526"/>
                </a:cubicBezTo>
                <a:cubicBezTo>
                  <a:pt x="17475" y="3519"/>
                  <a:pt x="17576" y="3508"/>
                  <a:pt x="17680" y="3494"/>
                </a:cubicBezTo>
                <a:lnTo>
                  <a:pt x="17680" y="3494"/>
                </a:lnTo>
                <a:cubicBezTo>
                  <a:pt x="17275" y="3802"/>
                  <a:pt x="16921" y="3990"/>
                  <a:pt x="16937" y="4786"/>
                </a:cubicBezTo>
                <a:cubicBezTo>
                  <a:pt x="16937" y="4826"/>
                  <a:pt x="16939" y="4881"/>
                  <a:pt x="16939" y="4971"/>
                </a:cubicBezTo>
                <a:cubicBezTo>
                  <a:pt x="16939" y="6510"/>
                  <a:pt x="16350" y="9097"/>
                  <a:pt x="14694" y="11320"/>
                </a:cubicBezTo>
                <a:cubicBezTo>
                  <a:pt x="13372" y="13093"/>
                  <a:pt x="10896" y="15207"/>
                  <a:pt x="6611" y="15207"/>
                </a:cubicBezTo>
                <a:cubicBezTo>
                  <a:pt x="5368" y="15207"/>
                  <a:pt x="4159" y="14996"/>
                  <a:pt x="3001" y="14582"/>
                </a:cubicBezTo>
                <a:cubicBezTo>
                  <a:pt x="4359" y="14345"/>
                  <a:pt x="5612" y="13799"/>
                  <a:pt x="6698" y="12960"/>
                </a:cubicBezTo>
                <a:cubicBezTo>
                  <a:pt x="6893" y="12812"/>
                  <a:pt x="6972" y="12557"/>
                  <a:pt x="6900" y="12323"/>
                </a:cubicBezTo>
                <a:cubicBezTo>
                  <a:pt x="6827" y="12090"/>
                  <a:pt x="6617" y="11925"/>
                  <a:pt x="6372" y="11913"/>
                </a:cubicBezTo>
                <a:cubicBezTo>
                  <a:pt x="5203" y="11849"/>
                  <a:pt x="4280" y="11209"/>
                  <a:pt x="3767" y="10448"/>
                </a:cubicBezTo>
                <a:cubicBezTo>
                  <a:pt x="3968" y="10434"/>
                  <a:pt x="4207" y="10404"/>
                  <a:pt x="4564" y="10340"/>
                </a:cubicBezTo>
                <a:cubicBezTo>
                  <a:pt x="4832" y="10294"/>
                  <a:pt x="5030" y="10071"/>
                  <a:pt x="5047" y="9801"/>
                </a:cubicBezTo>
                <a:cubicBezTo>
                  <a:pt x="5065" y="9532"/>
                  <a:pt x="4895" y="9286"/>
                  <a:pt x="4637" y="9205"/>
                </a:cubicBezTo>
                <a:cubicBezTo>
                  <a:pt x="3296" y="8787"/>
                  <a:pt x="2498" y="8025"/>
                  <a:pt x="2180" y="6838"/>
                </a:cubicBezTo>
                <a:lnTo>
                  <a:pt x="2180" y="6838"/>
                </a:lnTo>
                <a:cubicBezTo>
                  <a:pt x="2390" y="6891"/>
                  <a:pt x="2642" y="6933"/>
                  <a:pt x="3057" y="6986"/>
                </a:cubicBezTo>
                <a:cubicBezTo>
                  <a:pt x="3081" y="6989"/>
                  <a:pt x="3105" y="6991"/>
                  <a:pt x="3129" y="6991"/>
                </a:cubicBezTo>
                <a:cubicBezTo>
                  <a:pt x="3359" y="6991"/>
                  <a:pt x="3571" y="6854"/>
                  <a:pt x="3666" y="6640"/>
                </a:cubicBezTo>
                <a:cubicBezTo>
                  <a:pt x="3770" y="6403"/>
                  <a:pt x="3707" y="6125"/>
                  <a:pt x="3508" y="5957"/>
                </a:cubicBezTo>
                <a:cubicBezTo>
                  <a:pt x="2014" y="4697"/>
                  <a:pt x="1936" y="3409"/>
                  <a:pt x="2210" y="2373"/>
                </a:cubicBezTo>
                <a:lnTo>
                  <a:pt x="2210" y="2373"/>
                </a:lnTo>
                <a:cubicBezTo>
                  <a:pt x="4267" y="4464"/>
                  <a:pt x="6801" y="5670"/>
                  <a:pt x="9880" y="5882"/>
                </a:cubicBezTo>
                <a:cubicBezTo>
                  <a:pt x="9894" y="5883"/>
                  <a:pt x="9908" y="5884"/>
                  <a:pt x="9921" y="5884"/>
                </a:cubicBezTo>
                <a:cubicBezTo>
                  <a:pt x="10265" y="5884"/>
                  <a:pt x="10539" y="5586"/>
                  <a:pt x="10503" y="5239"/>
                </a:cubicBezTo>
                <a:cubicBezTo>
                  <a:pt x="10372" y="3940"/>
                  <a:pt x="10634" y="2919"/>
                  <a:pt x="11281" y="2203"/>
                </a:cubicBezTo>
                <a:cubicBezTo>
                  <a:pt x="11975" y="1437"/>
                  <a:pt x="12981" y="1165"/>
                  <a:pt x="13632" y="1165"/>
                </a:cubicBezTo>
                <a:close/>
                <a:moveTo>
                  <a:pt x="13631" y="1"/>
                </a:moveTo>
                <a:cubicBezTo>
                  <a:pt x="12698" y="1"/>
                  <a:pt x="11363" y="368"/>
                  <a:pt x="10413" y="1418"/>
                </a:cubicBezTo>
                <a:cubicBezTo>
                  <a:pt x="9665" y="2245"/>
                  <a:pt x="9291" y="3332"/>
                  <a:pt x="9300" y="4649"/>
                </a:cubicBezTo>
                <a:cubicBezTo>
                  <a:pt x="6556" y="4315"/>
                  <a:pt x="4306" y="3079"/>
                  <a:pt x="2438" y="887"/>
                </a:cubicBezTo>
                <a:cubicBezTo>
                  <a:pt x="2327" y="756"/>
                  <a:pt x="2163" y="681"/>
                  <a:pt x="1993" y="681"/>
                </a:cubicBezTo>
                <a:cubicBezTo>
                  <a:pt x="1966" y="681"/>
                  <a:pt x="1938" y="683"/>
                  <a:pt x="1911" y="687"/>
                </a:cubicBezTo>
                <a:cubicBezTo>
                  <a:pt x="1713" y="715"/>
                  <a:pt x="1541" y="843"/>
                  <a:pt x="1460" y="1025"/>
                </a:cubicBezTo>
                <a:cubicBezTo>
                  <a:pt x="1207" y="1582"/>
                  <a:pt x="876" y="2444"/>
                  <a:pt x="922" y="3466"/>
                </a:cubicBezTo>
                <a:cubicBezTo>
                  <a:pt x="952" y="4138"/>
                  <a:pt x="1138" y="4773"/>
                  <a:pt x="1479" y="5368"/>
                </a:cubicBezTo>
                <a:cubicBezTo>
                  <a:pt x="1469" y="5367"/>
                  <a:pt x="1459" y="5367"/>
                  <a:pt x="1449" y="5367"/>
                </a:cubicBezTo>
                <a:cubicBezTo>
                  <a:pt x="1114" y="5367"/>
                  <a:pt x="843" y="5650"/>
                  <a:pt x="865" y="5990"/>
                </a:cubicBezTo>
                <a:cubicBezTo>
                  <a:pt x="963" y="7455"/>
                  <a:pt x="1501" y="8589"/>
                  <a:pt x="2470" y="9380"/>
                </a:cubicBezTo>
                <a:cubicBezTo>
                  <a:pt x="2284" y="9528"/>
                  <a:pt x="2208" y="9773"/>
                  <a:pt x="2274" y="9999"/>
                </a:cubicBezTo>
                <a:cubicBezTo>
                  <a:pt x="2578" y="11057"/>
                  <a:pt x="3469" y="12207"/>
                  <a:pt x="4833" y="12757"/>
                </a:cubicBezTo>
                <a:cubicBezTo>
                  <a:pt x="3802" y="13279"/>
                  <a:pt x="2644" y="13546"/>
                  <a:pt x="1412" y="13546"/>
                </a:cubicBezTo>
                <a:cubicBezTo>
                  <a:pt x="1173" y="13546"/>
                  <a:pt x="932" y="13536"/>
                  <a:pt x="689" y="13516"/>
                </a:cubicBezTo>
                <a:cubicBezTo>
                  <a:pt x="673" y="13515"/>
                  <a:pt x="658" y="13514"/>
                  <a:pt x="642" y="13514"/>
                </a:cubicBezTo>
                <a:cubicBezTo>
                  <a:pt x="390" y="13514"/>
                  <a:pt x="164" y="13676"/>
                  <a:pt x="84" y="13919"/>
                </a:cubicBezTo>
                <a:cubicBezTo>
                  <a:pt x="0" y="14177"/>
                  <a:pt x="105" y="14460"/>
                  <a:pt x="338" y="14600"/>
                </a:cubicBezTo>
                <a:cubicBezTo>
                  <a:pt x="2284" y="15778"/>
                  <a:pt x="4395" y="16376"/>
                  <a:pt x="6611" y="16376"/>
                </a:cubicBezTo>
                <a:cubicBezTo>
                  <a:pt x="11382" y="16376"/>
                  <a:pt x="14151" y="14008"/>
                  <a:pt x="15631" y="12019"/>
                </a:cubicBezTo>
                <a:cubicBezTo>
                  <a:pt x="17461" y="9567"/>
                  <a:pt x="18108" y="6689"/>
                  <a:pt x="18108" y="4971"/>
                </a:cubicBezTo>
                <a:cubicBezTo>
                  <a:pt x="18108" y="4747"/>
                  <a:pt x="18103" y="4701"/>
                  <a:pt x="18110" y="4637"/>
                </a:cubicBezTo>
                <a:cubicBezTo>
                  <a:pt x="18336" y="4435"/>
                  <a:pt x="18964" y="4133"/>
                  <a:pt x="19935" y="2718"/>
                </a:cubicBezTo>
                <a:cubicBezTo>
                  <a:pt x="20080" y="2505"/>
                  <a:pt x="20070" y="2221"/>
                  <a:pt x="19909" y="2019"/>
                </a:cubicBezTo>
                <a:cubicBezTo>
                  <a:pt x="19795" y="1879"/>
                  <a:pt x="19625" y="1801"/>
                  <a:pt x="19451" y="1801"/>
                </a:cubicBezTo>
                <a:cubicBezTo>
                  <a:pt x="19377" y="1801"/>
                  <a:pt x="19303" y="1815"/>
                  <a:pt x="19231" y="1844"/>
                </a:cubicBezTo>
                <a:cubicBezTo>
                  <a:pt x="19194" y="1860"/>
                  <a:pt x="19155" y="1874"/>
                  <a:pt x="19118" y="1890"/>
                </a:cubicBezTo>
                <a:cubicBezTo>
                  <a:pt x="19269" y="1630"/>
                  <a:pt x="19392" y="1356"/>
                  <a:pt x="19490" y="1062"/>
                </a:cubicBezTo>
                <a:cubicBezTo>
                  <a:pt x="19564" y="841"/>
                  <a:pt x="19498" y="598"/>
                  <a:pt x="19327" y="443"/>
                </a:cubicBezTo>
                <a:cubicBezTo>
                  <a:pt x="19217" y="344"/>
                  <a:pt x="19076" y="292"/>
                  <a:pt x="18934" y="292"/>
                </a:cubicBezTo>
                <a:cubicBezTo>
                  <a:pt x="18853" y="292"/>
                  <a:pt x="18771" y="309"/>
                  <a:pt x="18694" y="344"/>
                </a:cubicBezTo>
                <a:cubicBezTo>
                  <a:pt x="18690" y="345"/>
                  <a:pt x="18676" y="351"/>
                  <a:pt x="18651" y="363"/>
                </a:cubicBezTo>
                <a:cubicBezTo>
                  <a:pt x="17724" y="830"/>
                  <a:pt x="16999" y="1103"/>
                  <a:pt x="16670" y="1166"/>
                </a:cubicBezTo>
                <a:cubicBezTo>
                  <a:pt x="16647" y="1147"/>
                  <a:pt x="16624" y="1126"/>
                  <a:pt x="16603" y="1106"/>
                </a:cubicBezTo>
                <a:cubicBezTo>
                  <a:pt x="16194" y="745"/>
                  <a:pt x="15347" y="1"/>
                  <a:pt x="1363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9" name="Google Shape;1219;p88"/>
          <p:cNvSpPr txBox="1"/>
          <p:nvPr/>
        </p:nvSpPr>
        <p:spPr>
          <a:xfrm>
            <a:off x="4167700" y="3693475"/>
            <a:ext cx="4284000" cy="5472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Work Sans"/>
              <a:ea typeface="Work Sans"/>
              <a:cs typeface="Work Sans"/>
              <a:sym typeface="Work Sans"/>
            </a:endParaRPr>
          </a:p>
        </p:txBody>
      </p:sp>
      <p:sp>
        <p:nvSpPr>
          <p:cNvPr id="1220" name="Google Shape;1220;p88"/>
          <p:cNvSpPr txBox="1"/>
          <p:nvPr/>
        </p:nvSpPr>
        <p:spPr>
          <a:xfrm>
            <a:off x="4322800" y="3859700"/>
            <a:ext cx="4128900" cy="9978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1000"/>
              </a:spcBef>
              <a:spcAft>
                <a:spcPts val="0"/>
              </a:spcAft>
              <a:buClr>
                <a:schemeClr val="dk1"/>
              </a:buClr>
              <a:buSzPts val="1100"/>
              <a:buFont typeface="Arial"/>
              <a:buNone/>
            </a:pPr>
            <a:r>
              <a:rPr lang="en" sz="1000">
                <a:solidFill>
                  <a:schemeClr val="accent4"/>
                </a:solidFill>
                <a:latin typeface="Krona One"/>
                <a:ea typeface="Krona One"/>
                <a:cs typeface="Krona One"/>
                <a:sym typeface="Krona One"/>
              </a:rPr>
              <a:t>Send Questions to:</a:t>
            </a:r>
            <a:endParaRPr sz="1000">
              <a:solidFill>
                <a:schemeClr val="accent4"/>
              </a:solidFill>
              <a:latin typeface="Krona One"/>
              <a:ea typeface="Krona One"/>
              <a:cs typeface="Krona One"/>
              <a:sym typeface="Krona One"/>
            </a:endParaRPr>
          </a:p>
          <a:p>
            <a:pPr indent="0" lvl="0" marL="0" rtl="0" algn="ctr">
              <a:lnSpc>
                <a:spcPct val="90000"/>
              </a:lnSpc>
              <a:spcBef>
                <a:spcPts val="1000"/>
              </a:spcBef>
              <a:spcAft>
                <a:spcPts val="0"/>
              </a:spcAft>
              <a:buClr>
                <a:schemeClr val="dk1"/>
              </a:buClr>
              <a:buSzPts val="1100"/>
              <a:buFont typeface="Arial"/>
              <a:buNone/>
            </a:pPr>
            <a:r>
              <a:rPr b="1" lang="en" sz="2000">
                <a:solidFill>
                  <a:schemeClr val="accent4"/>
                </a:solidFill>
                <a:latin typeface="Krona One"/>
                <a:ea typeface="Krona One"/>
                <a:cs typeface="Krona One"/>
                <a:sym typeface="Krona One"/>
              </a:rPr>
              <a:t>SOTAinfo@rcsdk12.org</a:t>
            </a:r>
            <a:endParaRPr b="1" sz="2000">
              <a:solidFill>
                <a:schemeClr val="accent4"/>
              </a:solidFill>
              <a:latin typeface="Krona One"/>
              <a:ea typeface="Krona One"/>
              <a:cs typeface="Krona One"/>
              <a:sym typeface="Krona One"/>
            </a:endParaRPr>
          </a:p>
          <a:p>
            <a:pPr indent="0" lvl="0" marL="0" rtl="0" algn="l">
              <a:spcBef>
                <a:spcPts val="0"/>
              </a:spcBef>
              <a:spcAft>
                <a:spcPts val="0"/>
              </a:spcAft>
              <a:buNone/>
            </a:pPr>
            <a:r>
              <a:t/>
            </a:r>
            <a:endParaRPr sz="300">
              <a:latin typeface="Krona One"/>
              <a:ea typeface="Krona One"/>
              <a:cs typeface="Krona One"/>
              <a:sym typeface="Krona One"/>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39"/>
          <p:cNvSpPr txBox="1"/>
          <p:nvPr>
            <p:ph idx="1" type="subTitle"/>
          </p:nvPr>
        </p:nvSpPr>
        <p:spPr>
          <a:xfrm>
            <a:off x="632350" y="1851925"/>
            <a:ext cx="4149900" cy="26475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sz="2000"/>
              <a:t>Center for Youth</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rPr lang="en" sz="2000"/>
              <a:t>Pathways to Peace</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rPr lang="en" sz="2000"/>
              <a:t>Social Workers </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rPr lang="en" sz="2000"/>
              <a:t>School Psychologists</a:t>
            </a:r>
            <a:endParaRPr sz="2000"/>
          </a:p>
          <a:p>
            <a:pPr indent="0" lvl="0" marL="0" rtl="0" algn="l">
              <a:spcBef>
                <a:spcPts val="0"/>
              </a:spcBef>
              <a:spcAft>
                <a:spcPts val="0"/>
              </a:spcAft>
              <a:buNone/>
            </a:pPr>
            <a:r>
              <a:t/>
            </a:r>
            <a:endParaRPr sz="2000"/>
          </a:p>
        </p:txBody>
      </p:sp>
      <p:sp>
        <p:nvSpPr>
          <p:cNvPr id="477" name="Google Shape;477;p39"/>
          <p:cNvSpPr txBox="1"/>
          <p:nvPr>
            <p:ph idx="4" type="subTitle"/>
          </p:nvPr>
        </p:nvSpPr>
        <p:spPr>
          <a:xfrm>
            <a:off x="4731800" y="1851925"/>
            <a:ext cx="4353900" cy="282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solidFill>
                  <a:schemeClr val="dk1"/>
                </a:solidFill>
                <a:latin typeface="Krona One"/>
                <a:ea typeface="Krona One"/>
                <a:cs typeface="Krona One"/>
                <a:sym typeface="Krona One"/>
              </a:rPr>
              <a:t>School Counselors</a:t>
            </a:r>
            <a:endParaRPr sz="2000">
              <a:solidFill>
                <a:schemeClr val="dk1"/>
              </a:solidFill>
              <a:latin typeface="Krona One"/>
              <a:ea typeface="Krona One"/>
              <a:cs typeface="Krona One"/>
              <a:sym typeface="Krona One"/>
            </a:endParaRPr>
          </a:p>
          <a:p>
            <a:pPr indent="0" lvl="0" marL="0" rtl="0" algn="l">
              <a:spcBef>
                <a:spcPts val="0"/>
              </a:spcBef>
              <a:spcAft>
                <a:spcPts val="0"/>
              </a:spcAft>
              <a:buClr>
                <a:schemeClr val="dk1"/>
              </a:buClr>
              <a:buSzPts val="1100"/>
              <a:buFont typeface="Arial"/>
              <a:buNone/>
            </a:pPr>
            <a:r>
              <a:t/>
            </a:r>
            <a:endParaRPr sz="2000">
              <a:solidFill>
                <a:schemeClr val="dk1"/>
              </a:solidFill>
              <a:latin typeface="Krona One"/>
              <a:ea typeface="Krona One"/>
              <a:cs typeface="Krona One"/>
              <a:sym typeface="Krona One"/>
            </a:endParaRPr>
          </a:p>
          <a:p>
            <a:pPr indent="0" lvl="0" marL="0" rtl="0" algn="l">
              <a:spcBef>
                <a:spcPts val="0"/>
              </a:spcBef>
              <a:spcAft>
                <a:spcPts val="0"/>
              </a:spcAft>
              <a:buClr>
                <a:schemeClr val="dk1"/>
              </a:buClr>
              <a:buSzPts val="1100"/>
              <a:buFont typeface="Arial"/>
              <a:buNone/>
            </a:pPr>
            <a:r>
              <a:rPr lang="en" sz="2000">
                <a:solidFill>
                  <a:schemeClr val="dk1"/>
                </a:solidFill>
                <a:latin typeface="Krona One"/>
                <a:ea typeface="Krona One"/>
                <a:cs typeface="Krona One"/>
                <a:sym typeface="Krona One"/>
              </a:rPr>
              <a:t>Home School Assistant</a:t>
            </a:r>
            <a:endParaRPr sz="2000">
              <a:solidFill>
                <a:schemeClr val="dk1"/>
              </a:solidFill>
              <a:latin typeface="Krona One"/>
              <a:ea typeface="Krona One"/>
              <a:cs typeface="Krona One"/>
              <a:sym typeface="Krona One"/>
            </a:endParaRPr>
          </a:p>
          <a:p>
            <a:pPr indent="0" lvl="0" marL="0" rtl="0" algn="l">
              <a:spcBef>
                <a:spcPts val="0"/>
              </a:spcBef>
              <a:spcAft>
                <a:spcPts val="0"/>
              </a:spcAft>
              <a:buNone/>
            </a:pPr>
            <a:r>
              <a:t/>
            </a:r>
            <a:endParaRPr sz="2000">
              <a:solidFill>
                <a:schemeClr val="dk1"/>
              </a:solidFill>
              <a:latin typeface="Krona One"/>
              <a:ea typeface="Krona One"/>
              <a:cs typeface="Krona One"/>
              <a:sym typeface="Krona One"/>
            </a:endParaRPr>
          </a:p>
          <a:p>
            <a:pPr indent="0" lvl="0" marL="0" rtl="0" algn="l">
              <a:spcBef>
                <a:spcPts val="0"/>
              </a:spcBef>
              <a:spcAft>
                <a:spcPts val="0"/>
              </a:spcAft>
              <a:buClr>
                <a:schemeClr val="dk1"/>
              </a:buClr>
              <a:buSzPts val="1100"/>
              <a:buFont typeface="Arial"/>
              <a:buNone/>
            </a:pPr>
            <a:r>
              <a:rPr lang="en" sz="2000">
                <a:solidFill>
                  <a:schemeClr val="dk1"/>
                </a:solidFill>
                <a:latin typeface="Krona One"/>
                <a:ea typeface="Krona One"/>
                <a:cs typeface="Krona One"/>
                <a:sym typeface="Krona One"/>
              </a:rPr>
              <a:t>Administrators</a:t>
            </a:r>
            <a:endParaRPr sz="2000">
              <a:solidFill>
                <a:schemeClr val="dk1"/>
              </a:solidFill>
              <a:latin typeface="Krona One"/>
              <a:ea typeface="Krona One"/>
              <a:cs typeface="Krona One"/>
              <a:sym typeface="Krona One"/>
            </a:endParaRPr>
          </a:p>
          <a:p>
            <a:pPr indent="0" lvl="0" marL="0" rtl="0" algn="l">
              <a:spcBef>
                <a:spcPts val="0"/>
              </a:spcBef>
              <a:spcAft>
                <a:spcPts val="0"/>
              </a:spcAft>
              <a:buClr>
                <a:schemeClr val="dk1"/>
              </a:buClr>
              <a:buSzPts val="1100"/>
              <a:buFont typeface="Arial"/>
              <a:buNone/>
            </a:pPr>
            <a:r>
              <a:t/>
            </a:r>
            <a:endParaRPr sz="2000">
              <a:solidFill>
                <a:schemeClr val="dk1"/>
              </a:solidFill>
              <a:latin typeface="Krona One"/>
              <a:ea typeface="Krona One"/>
              <a:cs typeface="Krona One"/>
              <a:sym typeface="Krona One"/>
            </a:endParaRPr>
          </a:p>
          <a:p>
            <a:pPr indent="0" lvl="0" marL="0" rtl="0" algn="l">
              <a:spcBef>
                <a:spcPts val="0"/>
              </a:spcBef>
              <a:spcAft>
                <a:spcPts val="0"/>
              </a:spcAft>
              <a:buClr>
                <a:schemeClr val="dk1"/>
              </a:buClr>
              <a:buSzPts val="1100"/>
              <a:buFont typeface="Arial"/>
              <a:buNone/>
            </a:pPr>
            <a:r>
              <a:rPr lang="en" sz="2000">
                <a:solidFill>
                  <a:schemeClr val="dk1"/>
                </a:solidFill>
                <a:latin typeface="Krona One"/>
                <a:ea typeface="Krona One"/>
                <a:cs typeface="Krona One"/>
                <a:sym typeface="Krona One"/>
              </a:rPr>
              <a:t>Teachers </a:t>
            </a:r>
            <a:endParaRPr sz="2000">
              <a:solidFill>
                <a:schemeClr val="dk1"/>
              </a:solidFill>
              <a:latin typeface="Krona One"/>
              <a:ea typeface="Krona One"/>
              <a:cs typeface="Krona One"/>
              <a:sym typeface="Krona One"/>
            </a:endParaRPr>
          </a:p>
        </p:txBody>
      </p:sp>
      <p:sp>
        <p:nvSpPr>
          <p:cNvPr id="478" name="Google Shape;478;p39"/>
          <p:cNvSpPr txBox="1"/>
          <p:nvPr>
            <p:ph type="title"/>
          </p:nvPr>
        </p:nvSpPr>
        <p:spPr>
          <a:xfrm>
            <a:off x="720000" y="535000"/>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Who Can I Go To When I Need Help?</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40"/>
          <p:cNvSpPr txBox="1"/>
          <p:nvPr>
            <p:ph idx="1" type="body"/>
          </p:nvPr>
        </p:nvSpPr>
        <p:spPr>
          <a:xfrm>
            <a:off x="664950" y="900800"/>
            <a:ext cx="7704000" cy="3416400"/>
          </a:xfrm>
          <a:prstGeom prst="rect">
            <a:avLst/>
          </a:prstGeom>
        </p:spPr>
        <p:txBody>
          <a:bodyPr anchorCtr="0" anchor="t" bIns="91425" lIns="91425" spcFirstLastPara="1" rIns="91425" wrap="square" tIns="91425">
            <a:noAutofit/>
          </a:bodyPr>
          <a:lstStyle/>
          <a:p>
            <a:pPr indent="457200" lvl="0" marL="1828800" rtl="0" algn="l">
              <a:spcBef>
                <a:spcPts val="0"/>
              </a:spcBef>
              <a:spcAft>
                <a:spcPts val="0"/>
              </a:spcAft>
              <a:buNone/>
            </a:pPr>
            <a:r>
              <a:rPr lang="en"/>
              <a:t>    </a:t>
            </a:r>
            <a:endParaRPr/>
          </a:p>
          <a:p>
            <a:pPr indent="0" lvl="0" marL="2286000" rtl="0" algn="l">
              <a:spcBef>
                <a:spcPts val="0"/>
              </a:spcBef>
              <a:spcAft>
                <a:spcPts val="0"/>
              </a:spcAft>
              <a:buNone/>
            </a:pPr>
            <a:r>
              <a:rPr lang="en"/>
              <a:t>   </a:t>
            </a:r>
            <a:endParaRPr/>
          </a:p>
          <a:p>
            <a:pPr indent="457200" lvl="0" marL="1828800" rtl="0" algn="l">
              <a:spcBef>
                <a:spcPts val="0"/>
              </a:spcBef>
              <a:spcAft>
                <a:spcPts val="0"/>
              </a:spcAft>
              <a:buNone/>
            </a:pPr>
            <a:r>
              <a:rPr lang="en" sz="1700"/>
              <a:t>Mrs. </a:t>
            </a:r>
            <a:r>
              <a:rPr lang="en" sz="1700"/>
              <a:t>Brandie Johnson  Grades 7-9</a:t>
            </a:r>
            <a:endParaRPr sz="1700"/>
          </a:p>
          <a:p>
            <a:pPr indent="457200" lvl="0" marL="1828800" rtl="0" algn="l">
              <a:spcBef>
                <a:spcPts val="0"/>
              </a:spcBef>
              <a:spcAft>
                <a:spcPts val="0"/>
              </a:spcAft>
              <a:buNone/>
            </a:pPr>
            <a:r>
              <a:rPr lang="en" sz="1700" u="sng">
                <a:solidFill>
                  <a:schemeClr val="hlink"/>
                </a:solidFill>
                <a:hlinkClick r:id="rId3"/>
              </a:rPr>
              <a:t>brandie.johnson@rcsdk12.org</a:t>
            </a:r>
            <a:endParaRPr sz="1700"/>
          </a:p>
          <a:p>
            <a:pPr indent="457200" lvl="0" marL="1828800" rtl="0" algn="l">
              <a:spcBef>
                <a:spcPts val="0"/>
              </a:spcBef>
              <a:spcAft>
                <a:spcPts val="0"/>
              </a:spcAft>
              <a:buNone/>
            </a:pPr>
            <a:r>
              <a:t/>
            </a:r>
            <a:endParaRPr sz="1700"/>
          </a:p>
          <a:p>
            <a:pPr indent="457200" lvl="0" marL="1828800" rtl="0" algn="l">
              <a:spcBef>
                <a:spcPts val="0"/>
              </a:spcBef>
              <a:spcAft>
                <a:spcPts val="0"/>
              </a:spcAft>
              <a:buNone/>
            </a:pPr>
            <a:r>
              <a:rPr lang="en" sz="1700"/>
              <a:t>Mrs. Jasmine Coley-Gordon  Grades 10-12</a:t>
            </a:r>
            <a:endParaRPr sz="1700"/>
          </a:p>
          <a:p>
            <a:pPr indent="457200" lvl="0" marL="1828800" rtl="0" algn="l">
              <a:spcBef>
                <a:spcPts val="0"/>
              </a:spcBef>
              <a:spcAft>
                <a:spcPts val="0"/>
              </a:spcAft>
              <a:buNone/>
            </a:pPr>
            <a:r>
              <a:rPr lang="en" sz="1700" u="sng">
                <a:solidFill>
                  <a:schemeClr val="hlink"/>
                </a:solidFill>
                <a:hlinkClick r:id="rId4"/>
              </a:rPr>
              <a:t>jasmine.coleygordon@rcsdk12.org</a:t>
            </a:r>
            <a:r>
              <a:rPr lang="en" sz="1700"/>
              <a:t>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rPr lang="en" sz="1700"/>
              <a:t>					Ms. Loralee Lindsey Crisis and on-call services</a:t>
            </a:r>
            <a:endParaRPr sz="1700"/>
          </a:p>
          <a:p>
            <a:pPr indent="0" lvl="0" marL="0" rtl="0" algn="l">
              <a:spcBef>
                <a:spcPts val="0"/>
              </a:spcBef>
              <a:spcAft>
                <a:spcPts val="0"/>
              </a:spcAft>
              <a:buNone/>
            </a:pPr>
            <a:r>
              <a:rPr lang="en" sz="1700"/>
              <a:t>					</a:t>
            </a:r>
            <a:r>
              <a:rPr lang="en" sz="1700" u="sng">
                <a:solidFill>
                  <a:schemeClr val="hlink"/>
                </a:solidFill>
                <a:hlinkClick r:id="rId5"/>
              </a:rPr>
              <a:t>Loralee.Lindsey@rcsdk12.org</a:t>
            </a:r>
            <a:endParaRPr sz="1700"/>
          </a:p>
          <a:p>
            <a:pPr indent="0" lvl="0" marL="0" rtl="0" algn="l">
              <a:spcBef>
                <a:spcPts val="0"/>
              </a:spcBef>
              <a:spcAft>
                <a:spcPts val="0"/>
              </a:spcAft>
              <a:buNone/>
            </a:pPr>
            <a:r>
              <a:rPr lang="en"/>
              <a:t>					    </a:t>
            </a:r>
            <a:endParaRPr/>
          </a:p>
          <a:p>
            <a:pPr indent="0" lvl="0" marL="0" rtl="0" algn="l">
              <a:spcBef>
                <a:spcPts val="0"/>
              </a:spcBef>
              <a:spcAft>
                <a:spcPts val="0"/>
              </a:spcAft>
              <a:buNone/>
            </a:pPr>
            <a:r>
              <a:t/>
            </a:r>
            <a:endParaRPr/>
          </a:p>
        </p:txBody>
      </p:sp>
      <p:sp>
        <p:nvSpPr>
          <p:cNvPr id="484" name="Google Shape;484;p40"/>
          <p:cNvSpPr txBox="1"/>
          <p:nvPr>
            <p:ph type="title"/>
          </p:nvPr>
        </p:nvSpPr>
        <p:spPr>
          <a:xfrm>
            <a:off x="720000" y="535000"/>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Meet Your Social Workers</a:t>
            </a:r>
            <a:endParaRPr/>
          </a:p>
        </p:txBody>
      </p:sp>
      <p:pic>
        <p:nvPicPr>
          <p:cNvPr id="485" name="Google Shape;485;p40"/>
          <p:cNvPicPr preferRelativeResize="0"/>
          <p:nvPr/>
        </p:nvPicPr>
        <p:blipFill>
          <a:blip r:embed="rId6">
            <a:alphaModFix/>
          </a:blip>
          <a:stretch>
            <a:fillRect/>
          </a:stretch>
        </p:blipFill>
        <p:spPr>
          <a:xfrm>
            <a:off x="2972125" y="3528525"/>
            <a:ext cx="2944348" cy="16878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41"/>
          <p:cNvSpPr txBox="1"/>
          <p:nvPr>
            <p:ph idx="1" type="body"/>
          </p:nvPr>
        </p:nvSpPr>
        <p:spPr>
          <a:xfrm>
            <a:off x="720000" y="1152475"/>
            <a:ext cx="77040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700"/>
          </a:p>
          <a:p>
            <a:pPr indent="-336550" lvl="0" marL="457200" rtl="0" algn="l">
              <a:spcBef>
                <a:spcPts val="0"/>
              </a:spcBef>
              <a:spcAft>
                <a:spcPts val="0"/>
              </a:spcAft>
              <a:buSzPts val="1700"/>
              <a:buChar char="●"/>
            </a:pPr>
            <a:r>
              <a:rPr lang="en" sz="1700"/>
              <a:t>Advocate for students emotional needs</a:t>
            </a:r>
            <a:endParaRPr sz="1700"/>
          </a:p>
          <a:p>
            <a:pPr indent="0" lvl="0" marL="457200" rtl="0" algn="l">
              <a:spcBef>
                <a:spcPts val="0"/>
              </a:spcBef>
              <a:spcAft>
                <a:spcPts val="0"/>
              </a:spcAft>
              <a:buNone/>
            </a:pPr>
            <a:r>
              <a:t/>
            </a:r>
            <a:endParaRPr sz="1700"/>
          </a:p>
          <a:p>
            <a:pPr indent="-336550" lvl="0" marL="457200" rtl="0" algn="l">
              <a:spcBef>
                <a:spcPts val="0"/>
              </a:spcBef>
              <a:spcAft>
                <a:spcPts val="0"/>
              </a:spcAft>
              <a:buSzPts val="1700"/>
              <a:buChar char="●"/>
            </a:pPr>
            <a:r>
              <a:rPr lang="en" sz="1700"/>
              <a:t>Support students in Special Education</a:t>
            </a:r>
            <a:endParaRPr sz="1700"/>
          </a:p>
          <a:p>
            <a:pPr indent="0" lvl="0" marL="457200" rtl="0" algn="l">
              <a:spcBef>
                <a:spcPts val="0"/>
              </a:spcBef>
              <a:spcAft>
                <a:spcPts val="0"/>
              </a:spcAft>
              <a:buNone/>
            </a:pPr>
            <a:r>
              <a:t/>
            </a:r>
            <a:endParaRPr sz="1700"/>
          </a:p>
          <a:p>
            <a:pPr indent="-336550" lvl="0" marL="457200" rtl="0" algn="l">
              <a:spcBef>
                <a:spcPts val="0"/>
              </a:spcBef>
              <a:spcAft>
                <a:spcPts val="0"/>
              </a:spcAft>
              <a:buSzPts val="1700"/>
              <a:buChar char="●"/>
            </a:pPr>
            <a:r>
              <a:rPr lang="en" sz="1700"/>
              <a:t>Implement Individualized Educational Plans for counseling</a:t>
            </a:r>
            <a:endParaRPr sz="1700"/>
          </a:p>
          <a:p>
            <a:pPr indent="0" lvl="0" marL="457200" rtl="0" algn="l">
              <a:spcBef>
                <a:spcPts val="0"/>
              </a:spcBef>
              <a:spcAft>
                <a:spcPts val="0"/>
              </a:spcAft>
              <a:buNone/>
            </a:pPr>
            <a:r>
              <a:t/>
            </a:r>
            <a:endParaRPr sz="1700"/>
          </a:p>
          <a:p>
            <a:pPr indent="-336550" lvl="0" marL="457200" rtl="0" algn="l">
              <a:spcBef>
                <a:spcPts val="0"/>
              </a:spcBef>
              <a:spcAft>
                <a:spcPts val="0"/>
              </a:spcAft>
              <a:buSzPts val="1700"/>
              <a:buChar char="●"/>
            </a:pPr>
            <a:r>
              <a:rPr lang="en" sz="1700"/>
              <a:t>Provide support for students to access outside community resources</a:t>
            </a:r>
            <a:endParaRPr sz="1700"/>
          </a:p>
          <a:p>
            <a:pPr indent="0" lvl="0" marL="457200" rtl="0" algn="l">
              <a:spcBef>
                <a:spcPts val="0"/>
              </a:spcBef>
              <a:spcAft>
                <a:spcPts val="0"/>
              </a:spcAft>
              <a:buNone/>
            </a:pPr>
            <a:r>
              <a:t/>
            </a:r>
            <a:endParaRPr sz="1700"/>
          </a:p>
          <a:p>
            <a:pPr indent="-336550" lvl="0" marL="457200" rtl="0" algn="l">
              <a:spcBef>
                <a:spcPts val="0"/>
              </a:spcBef>
              <a:spcAft>
                <a:spcPts val="0"/>
              </a:spcAft>
              <a:buSzPts val="1700"/>
              <a:buChar char="●"/>
            </a:pPr>
            <a:r>
              <a:rPr lang="en" sz="1700"/>
              <a:t>Promote student success at home, community and school.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ctr">
              <a:spcBef>
                <a:spcPts val="0"/>
              </a:spcBef>
              <a:spcAft>
                <a:spcPts val="0"/>
              </a:spcAft>
              <a:buNone/>
            </a:pPr>
            <a:r>
              <a:t/>
            </a:r>
            <a:endParaRPr sz="1700"/>
          </a:p>
        </p:txBody>
      </p:sp>
      <p:sp>
        <p:nvSpPr>
          <p:cNvPr id="491" name="Google Shape;491;p41"/>
          <p:cNvSpPr txBox="1"/>
          <p:nvPr>
            <p:ph type="title"/>
          </p:nvPr>
        </p:nvSpPr>
        <p:spPr>
          <a:xfrm>
            <a:off x="720000" y="535000"/>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Social Worker Services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42"/>
          <p:cNvSpPr txBox="1"/>
          <p:nvPr>
            <p:ph idx="1" type="body"/>
          </p:nvPr>
        </p:nvSpPr>
        <p:spPr>
          <a:xfrm>
            <a:off x="720000" y="1152475"/>
            <a:ext cx="7704000" cy="3416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t>Joshua Blumkin</a:t>
            </a:r>
            <a:endParaRPr sz="2400"/>
          </a:p>
          <a:p>
            <a:pPr indent="0" lvl="0" marL="0" rtl="0" algn="ctr">
              <a:spcBef>
                <a:spcPts val="0"/>
              </a:spcBef>
              <a:spcAft>
                <a:spcPts val="0"/>
              </a:spcAft>
              <a:buNone/>
            </a:pPr>
            <a:r>
              <a:rPr lang="en" sz="2400" u="sng">
                <a:solidFill>
                  <a:schemeClr val="hlink"/>
                </a:solidFill>
                <a:hlinkClick r:id="rId3"/>
              </a:rPr>
              <a:t>joshua</a:t>
            </a:r>
            <a:r>
              <a:rPr lang="en" sz="2400" u="sng">
                <a:solidFill>
                  <a:schemeClr val="hlink"/>
                </a:solidFill>
                <a:hlinkClick r:id="rId4"/>
              </a:rPr>
              <a:t>.blumkin@rcsdk12.org</a:t>
            </a:r>
            <a:r>
              <a:rPr lang="en" sz="2400"/>
              <a:t> </a:t>
            </a:r>
            <a:endParaRPr sz="2400"/>
          </a:p>
          <a:p>
            <a:pPr indent="0" lvl="0" marL="0" rtl="0" algn="ctr">
              <a:spcBef>
                <a:spcPts val="0"/>
              </a:spcBef>
              <a:spcAft>
                <a:spcPts val="0"/>
              </a:spcAft>
              <a:buNone/>
            </a:pPr>
            <a:r>
              <a:rPr lang="en" sz="2400"/>
              <a:t>Grades 10-12</a:t>
            </a:r>
            <a:endParaRPr sz="2400"/>
          </a:p>
          <a:p>
            <a:pPr indent="0" lvl="0" marL="0" rtl="0" algn="ctr">
              <a:spcBef>
                <a:spcPts val="0"/>
              </a:spcBef>
              <a:spcAft>
                <a:spcPts val="0"/>
              </a:spcAft>
              <a:buNone/>
            </a:pPr>
            <a:r>
              <a:t/>
            </a:r>
            <a:endParaRPr sz="2400"/>
          </a:p>
          <a:p>
            <a:pPr indent="0" lvl="0" marL="0" rtl="0" algn="ctr">
              <a:spcBef>
                <a:spcPts val="0"/>
              </a:spcBef>
              <a:spcAft>
                <a:spcPts val="0"/>
              </a:spcAft>
              <a:buNone/>
            </a:pPr>
            <a:r>
              <a:rPr lang="en" sz="2400"/>
              <a:t>Jason Dingman</a:t>
            </a:r>
            <a:endParaRPr sz="2400"/>
          </a:p>
          <a:p>
            <a:pPr indent="0" lvl="0" marL="0" rtl="0" algn="ctr">
              <a:spcBef>
                <a:spcPts val="0"/>
              </a:spcBef>
              <a:spcAft>
                <a:spcPts val="0"/>
              </a:spcAft>
              <a:buNone/>
            </a:pPr>
            <a:r>
              <a:rPr lang="en" sz="2400" u="sng">
                <a:solidFill>
                  <a:schemeClr val="hlink"/>
                </a:solidFill>
                <a:hlinkClick r:id="rId5"/>
              </a:rPr>
              <a:t>Jason.Dingman@rcsdk12.org</a:t>
            </a:r>
            <a:endParaRPr sz="2400" u="sng"/>
          </a:p>
          <a:p>
            <a:pPr indent="0" lvl="0" marL="0" rtl="0" algn="ctr">
              <a:spcBef>
                <a:spcPts val="0"/>
              </a:spcBef>
              <a:spcAft>
                <a:spcPts val="0"/>
              </a:spcAft>
              <a:buNone/>
            </a:pPr>
            <a:r>
              <a:rPr lang="en" sz="2400" u="sng"/>
              <a:t>Grades 7-9</a:t>
            </a:r>
            <a:endParaRPr sz="2400" u="sng"/>
          </a:p>
          <a:p>
            <a:pPr indent="0" lvl="0" marL="0" rtl="0" algn="ctr">
              <a:spcBef>
                <a:spcPts val="0"/>
              </a:spcBef>
              <a:spcAft>
                <a:spcPts val="0"/>
              </a:spcAft>
              <a:buNone/>
            </a:pPr>
            <a:r>
              <a:t/>
            </a:r>
            <a:endParaRPr sz="2400"/>
          </a:p>
        </p:txBody>
      </p:sp>
      <p:sp>
        <p:nvSpPr>
          <p:cNvPr id="497" name="Google Shape;497;p42"/>
          <p:cNvSpPr txBox="1"/>
          <p:nvPr>
            <p:ph type="title"/>
          </p:nvPr>
        </p:nvSpPr>
        <p:spPr>
          <a:xfrm>
            <a:off x="720000" y="535000"/>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Meet Your School Psychologist</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ositive Behavior for Learning: High School by Slidesgo">
  <a:themeElements>
    <a:clrScheme name="Simple Light">
      <a:dk1>
        <a:srgbClr val="000000"/>
      </a:dk1>
      <a:lt1>
        <a:srgbClr val="FFFFFF"/>
      </a:lt1>
      <a:dk2>
        <a:srgbClr val="DFE251"/>
      </a:dk2>
      <a:lt2>
        <a:srgbClr val="E19116"/>
      </a:lt2>
      <a:accent1>
        <a:srgbClr val="BC3334"/>
      </a:accent1>
      <a:accent2>
        <a:srgbClr val="652D6B"/>
      </a:accent2>
      <a:accent3>
        <a:srgbClr val="598CF8"/>
      </a:accent3>
      <a:accent4>
        <a:srgbClr val="038E8A"/>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